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4" r:id="rId3"/>
    <p:sldMasterId id="214748372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Slab"/>
      <p:regular r:id="rId48"/>
      <p:bold r:id="rId49"/>
    </p:embeddedFont>
    <p:embeddedFont>
      <p:font typeface="Anton"/>
      <p:regular r:id="rId50"/>
    </p:embeddedFont>
    <p:embeddedFont>
      <p:font typeface="Anaheim"/>
      <p:regular r:id="rId51"/>
    </p:embeddedFont>
    <p:embeddedFont>
      <p:font typeface="DM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Slab-regular.fntdata"/><Relationship Id="rId47" Type="http://schemas.openxmlformats.org/officeDocument/2006/relationships/slide" Target="slides/slide42.xml"/><Relationship Id="rId49" Type="http://schemas.openxmlformats.org/officeDocument/2006/relationships/font" Target="fonts/RobotoSlab-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naheim-regular.fntdata"/><Relationship Id="rId50" Type="http://schemas.openxmlformats.org/officeDocument/2006/relationships/font" Target="fonts/Anton-regular.fntdata"/><Relationship Id="rId53" Type="http://schemas.openxmlformats.org/officeDocument/2006/relationships/font" Target="fonts/DMSans-bold.fntdata"/><Relationship Id="rId52" Type="http://schemas.openxmlformats.org/officeDocument/2006/relationships/font" Target="fonts/DMSans-regular.fntdata"/><Relationship Id="rId11" Type="http://schemas.openxmlformats.org/officeDocument/2006/relationships/slide" Target="slides/slide6.xml"/><Relationship Id="rId55" Type="http://schemas.openxmlformats.org/officeDocument/2006/relationships/font" Target="fonts/DMSans-boldItalic.fntdata"/><Relationship Id="rId10" Type="http://schemas.openxmlformats.org/officeDocument/2006/relationships/slide" Target="slides/slide5.xml"/><Relationship Id="rId54" Type="http://schemas.openxmlformats.org/officeDocument/2006/relationships/font" Target="fonts/DM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875e30e6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875e30e6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78568703f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78568703f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ade6deaed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ade6deaed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52f7bd7b1a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2f7bd7b1a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df007b87c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df007b87c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a2f61c1b87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a2f61c1b87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adf007b87c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adf007b87c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78568703f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78568703f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a2e467e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a2e467e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a2e467ef4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a2e467ef4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a2e467ef4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a2e467ef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52f7bd7b1a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52f7bd7b1a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a5448612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a5448612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a2e467ef4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a2e467ef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a2e467ef4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a2e467ef4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a2e467ef4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a2e467ef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a2e467ef4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a2e467ef4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a2e467ef4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a2e467ef4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a2e467ef4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a2e467ef4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a54ed2df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a54ed2df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a2e467ef4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a2e467ef4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a2e467ef4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2a2e467ef4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78568703f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78568703f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ade6deae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ade6deae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a2e467ef4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a2e467ef4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a2e467ef4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a2e467ef4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a2e467ef4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a2e467ef4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a2e467ef4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a2e467ef4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a2e467ef4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a2e467ef4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a2e467ef4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a2e467ef4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ade6deaed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ade6deaed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6e552fcb8f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6e552fcb8f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ec7c35af7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ec7c35af7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52f7bd7b1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52f7bd7b1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6e552fcb8f_0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6e552fcb8f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ade6deaed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ade6deaed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6e552fcb8f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6e552fcb8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adf007b87c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adf007b87c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de6deaed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de6deaed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6e552fcb8f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6e552fcb8f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6e552fcb8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6e552fcb8f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ec7c35af7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ec7c35af7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1" Type="http://schemas.openxmlformats.org/officeDocument/2006/relationships/slide" Target="/ppt/slides/slide16.xml"/><Relationship Id="rId10" Type="http://schemas.openxmlformats.org/officeDocument/2006/relationships/slide" Target="/ppt/slides/slide10.xml"/><Relationship Id="rId13" Type="http://schemas.openxmlformats.org/officeDocument/2006/relationships/slide" Target="/ppt/slides/slide30.xml"/><Relationship Id="rId12" Type="http://schemas.openxmlformats.org/officeDocument/2006/relationships/slide" Target="/ppt/slides/slide37.xml"/><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7.xml"/><Relationship Id="rId4" Type="http://schemas.openxmlformats.org/officeDocument/2006/relationships/slide" Target="/ppt/slides/slide10.xml"/><Relationship Id="rId9" Type="http://schemas.openxmlformats.org/officeDocument/2006/relationships/slide" Target="/ppt/slides/slide7.xml"/><Relationship Id="rId5" Type="http://schemas.openxmlformats.org/officeDocument/2006/relationships/slide" Target="/ppt/slides/slide16.xml"/><Relationship Id="rId6" Type="http://schemas.openxmlformats.org/officeDocument/2006/relationships/slide" Target="/ppt/slides/slide30.xml"/><Relationship Id="rId7" Type="http://schemas.openxmlformats.org/officeDocument/2006/relationships/slide" Target="/ppt/slides/slide37.xml"/><Relationship Id="rId8"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1" Type="http://schemas.openxmlformats.org/officeDocument/2006/relationships/slide" Target="/ppt/slides/slide16.xml"/><Relationship Id="rId10" Type="http://schemas.openxmlformats.org/officeDocument/2006/relationships/slide" Target="/ppt/slides/slide10.xml"/><Relationship Id="rId13" Type="http://schemas.openxmlformats.org/officeDocument/2006/relationships/slide" Target="/ppt/slides/slide30.xml"/><Relationship Id="rId12" Type="http://schemas.openxmlformats.org/officeDocument/2006/relationships/slide" Target="/ppt/slides/slide37.xml"/><Relationship Id="rId1" Type="http://schemas.openxmlformats.org/officeDocument/2006/relationships/slideMaster" Target="../slideMasters/slideMaster2.xml"/><Relationship Id="rId2" Type="http://schemas.openxmlformats.org/officeDocument/2006/relationships/slide" Target="/ppt/slides/slide3.xml"/><Relationship Id="rId3" Type="http://schemas.openxmlformats.org/officeDocument/2006/relationships/slide" Target="/ppt/slides/slide7.xml"/><Relationship Id="rId4" Type="http://schemas.openxmlformats.org/officeDocument/2006/relationships/slide" Target="/ppt/slides/slide10.xml"/><Relationship Id="rId9" Type="http://schemas.openxmlformats.org/officeDocument/2006/relationships/slide" Target="/ppt/slides/slide7.xml"/><Relationship Id="rId5" Type="http://schemas.openxmlformats.org/officeDocument/2006/relationships/slide" Target="/ppt/slides/slide16.xml"/><Relationship Id="rId6" Type="http://schemas.openxmlformats.org/officeDocument/2006/relationships/slide" Target="/ppt/slides/slide30.xml"/><Relationship Id="rId7" Type="http://schemas.openxmlformats.org/officeDocument/2006/relationships/slide" Target="/ppt/slides/slide37.xml"/><Relationship Id="rId8" Type="http://schemas.openxmlformats.org/officeDocument/2006/relationships/slide" Target="/ppt/slides/slide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 name="Google Shape;10;p2"/>
          <p:cNvSpPr txBox="1"/>
          <p:nvPr>
            <p:ph idx="1" type="subTitle"/>
          </p:nvPr>
        </p:nvSpPr>
        <p:spPr>
          <a:xfrm flipH="1">
            <a:off x="728300" y="3934875"/>
            <a:ext cx="3804000" cy="7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grpSp>
        <p:nvGrpSpPr>
          <p:cNvPr id="78" name="Google Shape;78;p11"/>
          <p:cNvGrpSpPr/>
          <p:nvPr/>
        </p:nvGrpSpPr>
        <p:grpSpPr>
          <a:xfrm>
            <a:off x="76200" y="76200"/>
            <a:ext cx="8991600" cy="4991100"/>
            <a:chOff x="76200" y="76200"/>
            <a:chExt cx="8991600" cy="4991100"/>
          </a:xfrm>
        </p:grpSpPr>
        <p:sp>
          <p:nvSpPr>
            <p:cNvPr id="79" name="Google Shape;79;p1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1"/>
          <p:cNvSpPr txBox="1"/>
          <p:nvPr>
            <p:ph idx="1" type="subTitle"/>
          </p:nvPr>
        </p:nvSpPr>
        <p:spPr>
          <a:xfrm>
            <a:off x="1734975" y="331685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4" name="Google Shape;84;p11"/>
          <p:cNvSpPr txBox="1"/>
          <p:nvPr>
            <p:ph hasCustomPrompt="1" type="title"/>
          </p:nvPr>
        </p:nvSpPr>
        <p:spPr>
          <a:xfrm>
            <a:off x="1027000" y="169030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000">
                <a:solidFill>
                  <a:schemeClr val="dk2"/>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5"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BLANK_1">
    <p:bg>
      <p:bgPr>
        <a:solidFill>
          <a:schemeClr val="dk1"/>
        </a:solidFill>
      </p:bgPr>
    </p:bg>
    <p:spTree>
      <p:nvGrpSpPr>
        <p:cNvPr id="86" name="Shape 86"/>
        <p:cNvGrpSpPr/>
        <p:nvPr/>
      </p:nvGrpSpPr>
      <p:grpSpPr>
        <a:xfrm>
          <a:off x="0" y="0"/>
          <a:ext cx="0" cy="0"/>
          <a:chOff x="0" y="0"/>
          <a:chExt cx="0" cy="0"/>
        </a:xfrm>
      </p:grpSpPr>
      <p:sp>
        <p:nvSpPr>
          <p:cNvPr id="87" name="Google Shape;87;p13"/>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88" name="Google Shape;88;p13"/>
          <p:cNvSpPr txBox="1"/>
          <p:nvPr>
            <p:ph type="ctrTitle"/>
          </p:nvPr>
        </p:nvSpPr>
        <p:spPr>
          <a:xfrm>
            <a:off x="1410600" y="491502"/>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89" name="Google Shape;89;p13"/>
          <p:cNvGrpSpPr/>
          <p:nvPr/>
        </p:nvGrpSpPr>
        <p:grpSpPr>
          <a:xfrm>
            <a:off x="76200" y="76200"/>
            <a:ext cx="8991600" cy="4991100"/>
            <a:chOff x="76200" y="76200"/>
            <a:chExt cx="8991600" cy="4991100"/>
          </a:xfrm>
        </p:grpSpPr>
        <p:sp>
          <p:nvSpPr>
            <p:cNvPr id="90" name="Google Shape;90;p1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1" name="Google Shape;91;p1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2" name="Google Shape;92;p1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 name="Google Shape;93;p1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2">
    <p:bg>
      <p:bgPr>
        <a:solidFill>
          <a:schemeClr val="dk1"/>
        </a:solidFill>
      </p:bgPr>
    </p:bg>
    <p:spTree>
      <p:nvGrpSpPr>
        <p:cNvPr id="94" name="Shape 94"/>
        <p:cNvGrpSpPr/>
        <p:nvPr/>
      </p:nvGrpSpPr>
      <p:grpSpPr>
        <a:xfrm>
          <a:off x="0" y="0"/>
          <a:ext cx="0" cy="0"/>
          <a:chOff x="0" y="0"/>
          <a:chExt cx="0" cy="0"/>
        </a:xfrm>
      </p:grpSpPr>
      <p:sp>
        <p:nvSpPr>
          <p:cNvPr id="95" name="Google Shape;95;p14"/>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6" name="Google Shape;96;p14"/>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7" name="Google Shape;97;p14"/>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8" name="Google Shape;98;p14"/>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4"/>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0" name="Google Shape;100;p14"/>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1" name="Google Shape;101;p14"/>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2" name="Google Shape;102;p14"/>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3" name="Google Shape;103;p14"/>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4" name="Google Shape;104;p14"/>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5" name="Google Shape;105;p14"/>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6" name="Google Shape;106;p14"/>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07" name="Google Shape;107;p14"/>
          <p:cNvGrpSpPr/>
          <p:nvPr/>
        </p:nvGrpSpPr>
        <p:grpSpPr>
          <a:xfrm>
            <a:off x="76200" y="76200"/>
            <a:ext cx="8991600" cy="4991100"/>
            <a:chOff x="76200" y="76200"/>
            <a:chExt cx="8991600" cy="4991100"/>
          </a:xfrm>
        </p:grpSpPr>
        <p:sp>
          <p:nvSpPr>
            <p:cNvPr id="108" name="Google Shape;108;p1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
    <p:spTree>
      <p:nvGrpSpPr>
        <p:cNvPr id="112" name="Shape 112"/>
        <p:cNvGrpSpPr/>
        <p:nvPr/>
      </p:nvGrpSpPr>
      <p:grpSpPr>
        <a:xfrm>
          <a:off x="0" y="0"/>
          <a:ext cx="0" cy="0"/>
          <a:chOff x="0" y="0"/>
          <a:chExt cx="0" cy="0"/>
        </a:xfrm>
      </p:grpSpPr>
      <p:sp>
        <p:nvSpPr>
          <p:cNvPr id="113" name="Google Shape;113;p15">
            <a:hlinkClick action="ppaction://hlinksldjump" r:id="rId2"/>
          </p:cNvPr>
          <p:cNvSpPr txBox="1"/>
          <p:nvPr>
            <p:ph type="ctrTitle"/>
          </p:nvPr>
        </p:nvSpPr>
        <p:spPr>
          <a:xfrm>
            <a:off x="1457174" y="623850"/>
            <a:ext cx="2925000" cy="360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4" name="Google Shape;114;p15"/>
          <p:cNvSpPr txBox="1"/>
          <p:nvPr>
            <p:ph idx="1" type="subTitle"/>
          </p:nvPr>
        </p:nvSpPr>
        <p:spPr>
          <a:xfrm>
            <a:off x="3848749" y="625650"/>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5" name="Google Shape;115;p15">
            <a:hlinkClick action="ppaction://hlinksldjump" r:id="rId3"/>
          </p:cNvPr>
          <p:cNvSpPr txBox="1"/>
          <p:nvPr>
            <p:ph idx="2" type="ctrTitle"/>
          </p:nvPr>
        </p:nvSpPr>
        <p:spPr>
          <a:xfrm>
            <a:off x="1457174" y="1333995"/>
            <a:ext cx="29250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6" name="Google Shape;116;p15"/>
          <p:cNvSpPr txBox="1"/>
          <p:nvPr>
            <p:ph idx="3" type="subTitle"/>
          </p:nvPr>
        </p:nvSpPr>
        <p:spPr>
          <a:xfrm>
            <a:off x="3848749" y="1334355"/>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7" name="Google Shape;117;p15">
            <a:hlinkClick action="ppaction://hlinksldjump" r:id="rId4"/>
          </p:cNvPr>
          <p:cNvSpPr txBox="1"/>
          <p:nvPr>
            <p:ph idx="4" type="ctrTitle"/>
          </p:nvPr>
        </p:nvSpPr>
        <p:spPr>
          <a:xfrm>
            <a:off x="1457174" y="2040540"/>
            <a:ext cx="2925000" cy="360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8" name="Google Shape;118;p15"/>
          <p:cNvSpPr txBox="1"/>
          <p:nvPr>
            <p:ph idx="5" type="subTitle"/>
          </p:nvPr>
        </p:nvSpPr>
        <p:spPr>
          <a:xfrm>
            <a:off x="3848749" y="2043060"/>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9" name="Google Shape;119;p15">
            <a:hlinkClick action="ppaction://hlinksldjump" r:id="rId5"/>
          </p:cNvPr>
          <p:cNvSpPr txBox="1"/>
          <p:nvPr>
            <p:ph idx="6" type="ctrTitle"/>
          </p:nvPr>
        </p:nvSpPr>
        <p:spPr>
          <a:xfrm>
            <a:off x="1457174" y="2750685"/>
            <a:ext cx="2925000" cy="360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20" name="Google Shape;120;p15"/>
          <p:cNvSpPr txBox="1"/>
          <p:nvPr>
            <p:ph idx="7" type="subTitle"/>
          </p:nvPr>
        </p:nvSpPr>
        <p:spPr>
          <a:xfrm>
            <a:off x="3848749" y="2751765"/>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21" name="Google Shape;121;p15">
            <a:hlinkClick action="ppaction://hlinksldjump" r:id="rId6"/>
          </p:cNvPr>
          <p:cNvSpPr txBox="1"/>
          <p:nvPr>
            <p:ph idx="8" type="ctrTitle"/>
          </p:nvPr>
        </p:nvSpPr>
        <p:spPr>
          <a:xfrm>
            <a:off x="1457174" y="3460830"/>
            <a:ext cx="29250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22" name="Google Shape;122;p15"/>
          <p:cNvSpPr txBox="1"/>
          <p:nvPr>
            <p:ph idx="9" type="subTitle"/>
          </p:nvPr>
        </p:nvSpPr>
        <p:spPr>
          <a:xfrm>
            <a:off x="3848749" y="3460470"/>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23" name="Google Shape;123;p15">
            <a:hlinkClick action="ppaction://hlinksldjump" r:id="rId7"/>
          </p:cNvPr>
          <p:cNvSpPr txBox="1"/>
          <p:nvPr>
            <p:ph idx="13" type="ctrTitle"/>
          </p:nvPr>
        </p:nvSpPr>
        <p:spPr>
          <a:xfrm>
            <a:off x="1457174" y="4167375"/>
            <a:ext cx="2925000" cy="360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24" name="Google Shape;124;p15"/>
          <p:cNvSpPr txBox="1"/>
          <p:nvPr>
            <p:ph idx="14" type="subTitle"/>
          </p:nvPr>
        </p:nvSpPr>
        <p:spPr>
          <a:xfrm>
            <a:off x="3848749" y="4169175"/>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25" name="Google Shape;125;p15"/>
          <p:cNvGrpSpPr/>
          <p:nvPr/>
        </p:nvGrpSpPr>
        <p:grpSpPr>
          <a:xfrm>
            <a:off x="76200" y="76200"/>
            <a:ext cx="8991600" cy="4991100"/>
            <a:chOff x="76200" y="76200"/>
            <a:chExt cx="8991600" cy="4991100"/>
          </a:xfrm>
        </p:grpSpPr>
        <p:sp>
          <p:nvSpPr>
            <p:cNvPr id="126" name="Google Shape;126;p1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5">
            <a:hlinkClick action="ppaction://hlinksldjump" r:id="rId8"/>
          </p:cNvPr>
          <p:cNvSpPr txBox="1"/>
          <p:nvPr>
            <p:ph hasCustomPrompt="1" idx="15" type="title"/>
          </p:nvPr>
        </p:nvSpPr>
        <p:spPr>
          <a:xfrm>
            <a:off x="874774" y="577200"/>
            <a:ext cx="448500" cy="45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1" name="Google Shape;131;p15">
            <a:hlinkClick action="ppaction://hlinksldjump" r:id="rId9"/>
          </p:cNvPr>
          <p:cNvSpPr txBox="1"/>
          <p:nvPr>
            <p:ph hasCustomPrompt="1" idx="16" type="title"/>
          </p:nvPr>
        </p:nvSpPr>
        <p:spPr>
          <a:xfrm>
            <a:off x="874924" y="1286865"/>
            <a:ext cx="448500" cy="45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2" name="Google Shape;132;p15">
            <a:hlinkClick action="ppaction://hlinksldjump" r:id="rId10"/>
          </p:cNvPr>
          <p:cNvSpPr txBox="1"/>
          <p:nvPr>
            <p:ph hasCustomPrompt="1" idx="17" type="title"/>
          </p:nvPr>
        </p:nvSpPr>
        <p:spPr>
          <a:xfrm>
            <a:off x="874774" y="1996530"/>
            <a:ext cx="448500" cy="448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3" name="Google Shape;133;p15">
            <a:hlinkClick action="ppaction://hlinksldjump" r:id="rId11"/>
          </p:cNvPr>
          <p:cNvSpPr txBox="1"/>
          <p:nvPr>
            <p:ph hasCustomPrompt="1" idx="18" type="title"/>
          </p:nvPr>
        </p:nvSpPr>
        <p:spPr>
          <a:xfrm>
            <a:off x="874924" y="2701395"/>
            <a:ext cx="448500" cy="45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4" name="Google Shape;134;p15">
            <a:hlinkClick action="ppaction://hlinksldjump" r:id="rId12"/>
          </p:cNvPr>
          <p:cNvSpPr txBox="1"/>
          <p:nvPr>
            <p:ph hasCustomPrompt="1" idx="19" type="title"/>
          </p:nvPr>
        </p:nvSpPr>
        <p:spPr>
          <a:xfrm>
            <a:off x="874774" y="4120725"/>
            <a:ext cx="448500" cy="453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35" name="Google Shape;135;p15">
            <a:hlinkClick action="ppaction://hlinksldjump" r:id="rId13"/>
          </p:cNvPr>
          <p:cNvSpPr txBox="1"/>
          <p:nvPr>
            <p:ph hasCustomPrompt="1" idx="20" type="title"/>
          </p:nvPr>
        </p:nvSpPr>
        <p:spPr>
          <a:xfrm>
            <a:off x="874774" y="3411060"/>
            <a:ext cx="448500" cy="453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
    <p:spTree>
      <p:nvGrpSpPr>
        <p:cNvPr id="136" name="Shape 136"/>
        <p:cNvGrpSpPr/>
        <p:nvPr/>
      </p:nvGrpSpPr>
      <p:grpSpPr>
        <a:xfrm>
          <a:off x="0" y="0"/>
          <a:ext cx="0" cy="0"/>
          <a:chOff x="0" y="0"/>
          <a:chExt cx="0" cy="0"/>
        </a:xfrm>
      </p:grpSpPr>
      <p:sp>
        <p:nvSpPr>
          <p:cNvPr id="137" name="Google Shape;137;p16"/>
          <p:cNvSpPr txBox="1"/>
          <p:nvPr>
            <p:ph type="title"/>
          </p:nvPr>
        </p:nvSpPr>
        <p:spPr>
          <a:xfrm>
            <a:off x="4949100" y="2320775"/>
            <a:ext cx="3468900" cy="1717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8" name="Google Shape;138;p16"/>
          <p:cNvSpPr txBox="1"/>
          <p:nvPr>
            <p:ph idx="1" type="subTitle"/>
          </p:nvPr>
        </p:nvSpPr>
        <p:spPr>
          <a:xfrm>
            <a:off x="5461200" y="4106625"/>
            <a:ext cx="2956800" cy="494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9" name="Google Shape;139;p16"/>
          <p:cNvSpPr txBox="1"/>
          <p:nvPr>
            <p:ph hasCustomPrompt="1" idx="2" type="title"/>
          </p:nvPr>
        </p:nvSpPr>
        <p:spPr>
          <a:xfrm>
            <a:off x="4949100" y="524500"/>
            <a:ext cx="3468900" cy="1104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140" name="Google Shape;140;p16"/>
          <p:cNvGrpSpPr/>
          <p:nvPr/>
        </p:nvGrpSpPr>
        <p:grpSpPr>
          <a:xfrm>
            <a:off x="76200" y="76200"/>
            <a:ext cx="8991600" cy="4991100"/>
            <a:chOff x="76200" y="76200"/>
            <a:chExt cx="8991600" cy="4991100"/>
          </a:xfrm>
        </p:grpSpPr>
        <p:sp>
          <p:nvSpPr>
            <p:cNvPr id="141" name="Google Shape;141;p1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
    <p:spTree>
      <p:nvGrpSpPr>
        <p:cNvPr id="145" name="Shape 145"/>
        <p:cNvGrpSpPr/>
        <p:nvPr/>
      </p:nvGrpSpPr>
      <p:grpSpPr>
        <a:xfrm>
          <a:off x="0" y="0"/>
          <a:ext cx="0" cy="0"/>
          <a:chOff x="0" y="0"/>
          <a:chExt cx="0" cy="0"/>
        </a:xfrm>
      </p:grpSpPr>
      <p:sp>
        <p:nvSpPr>
          <p:cNvPr id="146" name="Google Shape;146;p17"/>
          <p:cNvSpPr txBox="1"/>
          <p:nvPr>
            <p:ph type="title"/>
          </p:nvPr>
        </p:nvSpPr>
        <p:spPr>
          <a:xfrm>
            <a:off x="3644400" y="539600"/>
            <a:ext cx="1855200" cy="171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7" name="Google Shape;147;p17"/>
          <p:cNvSpPr txBox="1"/>
          <p:nvPr>
            <p:ph idx="1" type="subTitle"/>
          </p:nvPr>
        </p:nvSpPr>
        <p:spPr>
          <a:xfrm>
            <a:off x="3093600" y="2325450"/>
            <a:ext cx="2956800" cy="49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8" name="Google Shape;148;p17"/>
          <p:cNvSpPr txBox="1"/>
          <p:nvPr>
            <p:ph hasCustomPrompt="1" idx="2" type="title"/>
          </p:nvPr>
        </p:nvSpPr>
        <p:spPr>
          <a:xfrm>
            <a:off x="3906300" y="3496300"/>
            <a:ext cx="1331400" cy="110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149" name="Google Shape;149;p17"/>
          <p:cNvGrpSpPr/>
          <p:nvPr/>
        </p:nvGrpSpPr>
        <p:grpSpPr>
          <a:xfrm>
            <a:off x="76200" y="76200"/>
            <a:ext cx="8991600" cy="4991100"/>
            <a:chOff x="76200" y="76200"/>
            <a:chExt cx="8991600" cy="4991100"/>
          </a:xfrm>
        </p:grpSpPr>
        <p:sp>
          <p:nvSpPr>
            <p:cNvPr id="150" name="Google Shape;150;p1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
    <p:spTree>
      <p:nvGrpSpPr>
        <p:cNvPr id="154" name="Shape 154"/>
        <p:cNvGrpSpPr/>
        <p:nvPr/>
      </p:nvGrpSpPr>
      <p:grpSpPr>
        <a:xfrm>
          <a:off x="0" y="0"/>
          <a:ext cx="0" cy="0"/>
          <a:chOff x="0" y="0"/>
          <a:chExt cx="0" cy="0"/>
        </a:xfrm>
      </p:grpSpPr>
      <p:sp>
        <p:nvSpPr>
          <p:cNvPr id="155" name="Google Shape;155;p18"/>
          <p:cNvSpPr txBox="1"/>
          <p:nvPr>
            <p:ph type="title"/>
          </p:nvPr>
        </p:nvSpPr>
        <p:spPr>
          <a:xfrm>
            <a:off x="720000" y="2320775"/>
            <a:ext cx="33678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6" name="Google Shape;156;p18"/>
          <p:cNvSpPr txBox="1"/>
          <p:nvPr>
            <p:ph idx="1" type="subTitle"/>
          </p:nvPr>
        </p:nvSpPr>
        <p:spPr>
          <a:xfrm>
            <a:off x="720000" y="41066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7" name="Google Shape;157;p18"/>
          <p:cNvSpPr txBox="1"/>
          <p:nvPr>
            <p:ph hasCustomPrompt="1" idx="2" type="title"/>
          </p:nvPr>
        </p:nvSpPr>
        <p:spPr>
          <a:xfrm>
            <a:off x="4949100" y="524500"/>
            <a:ext cx="3468900" cy="1104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158" name="Google Shape;158;p18"/>
          <p:cNvGrpSpPr/>
          <p:nvPr/>
        </p:nvGrpSpPr>
        <p:grpSpPr>
          <a:xfrm>
            <a:off x="76200" y="76200"/>
            <a:ext cx="8991600" cy="4991100"/>
            <a:chOff x="76200" y="76200"/>
            <a:chExt cx="8991600" cy="4991100"/>
          </a:xfrm>
        </p:grpSpPr>
        <p:sp>
          <p:nvSpPr>
            <p:cNvPr id="159" name="Google Shape;159;p1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4">
    <p:spTree>
      <p:nvGrpSpPr>
        <p:cNvPr id="163" name="Shape 163"/>
        <p:cNvGrpSpPr/>
        <p:nvPr/>
      </p:nvGrpSpPr>
      <p:grpSpPr>
        <a:xfrm>
          <a:off x="0" y="0"/>
          <a:ext cx="0" cy="0"/>
          <a:chOff x="0" y="0"/>
          <a:chExt cx="0" cy="0"/>
        </a:xfrm>
      </p:grpSpPr>
      <p:sp>
        <p:nvSpPr>
          <p:cNvPr id="164" name="Google Shape;164;p19"/>
          <p:cNvSpPr txBox="1"/>
          <p:nvPr>
            <p:ph hasCustomPrompt="1"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165" name="Google Shape;165;p19"/>
          <p:cNvSpPr txBox="1"/>
          <p:nvPr>
            <p:ph idx="2" type="title"/>
          </p:nvPr>
        </p:nvSpPr>
        <p:spPr>
          <a:xfrm>
            <a:off x="6325600" y="2329796"/>
            <a:ext cx="2092500" cy="1717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6" name="Google Shape;166;p19"/>
          <p:cNvSpPr txBox="1"/>
          <p:nvPr>
            <p:ph idx="1" type="subTitle"/>
          </p:nvPr>
        </p:nvSpPr>
        <p:spPr>
          <a:xfrm>
            <a:off x="5461200" y="4115649"/>
            <a:ext cx="2956800" cy="494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67" name="Google Shape;167;p19"/>
          <p:cNvGrpSpPr/>
          <p:nvPr/>
        </p:nvGrpSpPr>
        <p:grpSpPr>
          <a:xfrm>
            <a:off x="76200" y="76200"/>
            <a:ext cx="8991600" cy="4991100"/>
            <a:chOff x="76200" y="76200"/>
            <a:chExt cx="8991600" cy="4991100"/>
          </a:xfrm>
        </p:grpSpPr>
        <p:sp>
          <p:nvSpPr>
            <p:cNvPr id="168" name="Google Shape;168;p1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TITLE_AND_DESCRIPTION_1">
    <p:spTree>
      <p:nvGrpSpPr>
        <p:cNvPr id="172" name="Shape 172"/>
        <p:cNvGrpSpPr/>
        <p:nvPr/>
      </p:nvGrpSpPr>
      <p:grpSpPr>
        <a:xfrm>
          <a:off x="0" y="0"/>
          <a:ext cx="0" cy="0"/>
          <a:chOff x="0" y="0"/>
          <a:chExt cx="0" cy="0"/>
        </a:xfrm>
      </p:grpSpPr>
      <p:grpSp>
        <p:nvGrpSpPr>
          <p:cNvPr id="173" name="Google Shape;173;p20"/>
          <p:cNvGrpSpPr/>
          <p:nvPr/>
        </p:nvGrpSpPr>
        <p:grpSpPr>
          <a:xfrm>
            <a:off x="76200" y="76200"/>
            <a:ext cx="8991600" cy="4991100"/>
            <a:chOff x="76200" y="76200"/>
            <a:chExt cx="8991600" cy="4991100"/>
          </a:xfrm>
        </p:grpSpPr>
        <p:sp>
          <p:nvSpPr>
            <p:cNvPr id="174" name="Google Shape;174;p2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0"/>
          <p:cNvSpPr txBox="1"/>
          <p:nvPr>
            <p:ph type="title"/>
          </p:nvPr>
        </p:nvSpPr>
        <p:spPr>
          <a:xfrm>
            <a:off x="3011250" y="2320775"/>
            <a:ext cx="3121500" cy="171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9" name="Google Shape;179;p20"/>
          <p:cNvSpPr txBox="1"/>
          <p:nvPr>
            <p:ph idx="1" type="subTitle"/>
          </p:nvPr>
        </p:nvSpPr>
        <p:spPr>
          <a:xfrm>
            <a:off x="3093600" y="4106625"/>
            <a:ext cx="2956800" cy="49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0" name="Google Shape;180;p20"/>
          <p:cNvSpPr txBox="1"/>
          <p:nvPr>
            <p:ph hasCustomPrompt="1" idx="2" type="title"/>
          </p:nvPr>
        </p:nvSpPr>
        <p:spPr>
          <a:xfrm>
            <a:off x="2837550" y="524500"/>
            <a:ext cx="3468900" cy="110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23207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 name="Google Shape;18;p3"/>
          <p:cNvSpPr txBox="1"/>
          <p:nvPr>
            <p:ph idx="1" type="subTitle"/>
          </p:nvPr>
        </p:nvSpPr>
        <p:spPr>
          <a:xfrm>
            <a:off x="720000" y="41066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 name="Google Shape;19;p3"/>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20" name="Google Shape;20;p3"/>
          <p:cNvGrpSpPr/>
          <p:nvPr/>
        </p:nvGrpSpPr>
        <p:grpSpPr>
          <a:xfrm>
            <a:off x="76200" y="76200"/>
            <a:ext cx="8991600" cy="4991100"/>
            <a:chOff x="76200" y="76200"/>
            <a:chExt cx="8991600" cy="4991100"/>
          </a:xfrm>
        </p:grpSpPr>
        <p:sp>
          <p:nvSpPr>
            <p:cNvPr id="21" name="Google Shape;21;p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81" name="Shape 181"/>
        <p:cNvGrpSpPr/>
        <p:nvPr/>
      </p:nvGrpSpPr>
      <p:grpSpPr>
        <a:xfrm>
          <a:off x="0" y="0"/>
          <a:ext cx="0" cy="0"/>
          <a:chOff x="0" y="0"/>
          <a:chExt cx="0" cy="0"/>
        </a:xfrm>
      </p:grpSpPr>
      <p:sp>
        <p:nvSpPr>
          <p:cNvPr id="182" name="Google Shape;182;p21"/>
          <p:cNvSpPr txBox="1"/>
          <p:nvPr>
            <p:ph idx="1" type="subTitle"/>
          </p:nvPr>
        </p:nvSpPr>
        <p:spPr>
          <a:xfrm>
            <a:off x="2077950" y="3379325"/>
            <a:ext cx="4988100" cy="12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1600"/>
              </a:spcBef>
              <a:spcAft>
                <a:spcPts val="0"/>
              </a:spcAft>
              <a:buNone/>
              <a:defRPr sz="1600">
                <a:solidFill>
                  <a:schemeClr val="lt1"/>
                </a:solidFill>
              </a:defRPr>
            </a:lvl2pPr>
            <a:lvl3pPr lvl="2" rtl="0" algn="ctr">
              <a:lnSpc>
                <a:spcPct val="100000"/>
              </a:lnSpc>
              <a:spcBef>
                <a:spcPts val="1600"/>
              </a:spcBef>
              <a:spcAft>
                <a:spcPts val="0"/>
              </a:spcAft>
              <a:buNone/>
              <a:defRPr sz="1600">
                <a:solidFill>
                  <a:schemeClr val="lt1"/>
                </a:solidFill>
              </a:defRPr>
            </a:lvl3pPr>
            <a:lvl4pPr lvl="3" rtl="0" algn="ctr">
              <a:lnSpc>
                <a:spcPct val="100000"/>
              </a:lnSpc>
              <a:spcBef>
                <a:spcPts val="1600"/>
              </a:spcBef>
              <a:spcAft>
                <a:spcPts val="0"/>
              </a:spcAft>
              <a:buNone/>
              <a:defRPr sz="1600">
                <a:solidFill>
                  <a:schemeClr val="lt1"/>
                </a:solidFill>
              </a:defRPr>
            </a:lvl4pPr>
            <a:lvl5pPr lvl="4" rtl="0" algn="ctr">
              <a:lnSpc>
                <a:spcPct val="100000"/>
              </a:lnSpc>
              <a:spcBef>
                <a:spcPts val="1600"/>
              </a:spcBef>
              <a:spcAft>
                <a:spcPts val="0"/>
              </a:spcAft>
              <a:buNone/>
              <a:defRPr sz="1600">
                <a:solidFill>
                  <a:schemeClr val="lt1"/>
                </a:solidFill>
              </a:defRPr>
            </a:lvl5pPr>
            <a:lvl6pPr lvl="5" rtl="0" algn="ctr">
              <a:lnSpc>
                <a:spcPct val="100000"/>
              </a:lnSpc>
              <a:spcBef>
                <a:spcPts val="1600"/>
              </a:spcBef>
              <a:spcAft>
                <a:spcPts val="0"/>
              </a:spcAft>
              <a:buNone/>
              <a:defRPr sz="1600">
                <a:solidFill>
                  <a:schemeClr val="lt1"/>
                </a:solidFill>
              </a:defRPr>
            </a:lvl6pPr>
            <a:lvl7pPr lvl="6" rtl="0" algn="ctr">
              <a:lnSpc>
                <a:spcPct val="100000"/>
              </a:lnSpc>
              <a:spcBef>
                <a:spcPts val="1600"/>
              </a:spcBef>
              <a:spcAft>
                <a:spcPts val="0"/>
              </a:spcAft>
              <a:buNone/>
              <a:defRPr sz="1600">
                <a:solidFill>
                  <a:schemeClr val="lt1"/>
                </a:solidFill>
              </a:defRPr>
            </a:lvl7pPr>
            <a:lvl8pPr lvl="7" rtl="0" algn="ctr">
              <a:lnSpc>
                <a:spcPct val="100000"/>
              </a:lnSpc>
              <a:spcBef>
                <a:spcPts val="1600"/>
              </a:spcBef>
              <a:spcAft>
                <a:spcPts val="0"/>
              </a:spcAft>
              <a:buNone/>
              <a:defRPr sz="1600">
                <a:solidFill>
                  <a:schemeClr val="lt1"/>
                </a:solidFill>
              </a:defRPr>
            </a:lvl8pPr>
            <a:lvl9pPr lvl="8" rtl="0" algn="ctr">
              <a:lnSpc>
                <a:spcPct val="100000"/>
              </a:lnSpc>
              <a:spcBef>
                <a:spcPts val="1600"/>
              </a:spcBef>
              <a:spcAft>
                <a:spcPts val="1600"/>
              </a:spcAft>
              <a:buNone/>
              <a:defRPr sz="1600">
                <a:solidFill>
                  <a:schemeClr val="lt1"/>
                </a:solidFill>
              </a:defRPr>
            </a:lvl9pPr>
          </a:lstStyle>
          <a:p/>
        </p:txBody>
      </p:sp>
      <p:sp>
        <p:nvSpPr>
          <p:cNvPr id="183" name="Google Shape;183;p21"/>
          <p:cNvSpPr txBox="1"/>
          <p:nvPr>
            <p:ph type="ctrTitle"/>
          </p:nvPr>
        </p:nvSpPr>
        <p:spPr>
          <a:xfrm>
            <a:off x="1410600" y="2548402"/>
            <a:ext cx="6322800" cy="82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48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grpSp>
        <p:nvGrpSpPr>
          <p:cNvPr id="184" name="Google Shape;184;p21"/>
          <p:cNvGrpSpPr/>
          <p:nvPr/>
        </p:nvGrpSpPr>
        <p:grpSpPr>
          <a:xfrm>
            <a:off x="76200" y="76200"/>
            <a:ext cx="8991600" cy="4991100"/>
            <a:chOff x="76200" y="76200"/>
            <a:chExt cx="8991600" cy="4991100"/>
          </a:xfrm>
        </p:grpSpPr>
        <p:sp>
          <p:nvSpPr>
            <p:cNvPr id="185" name="Google Shape;185;p2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bg>
      <p:bgPr>
        <a:solidFill>
          <a:schemeClr val="accent2"/>
        </a:solidFill>
      </p:bgPr>
    </p:bg>
    <p:spTree>
      <p:nvGrpSpPr>
        <p:cNvPr id="189" name="Shape 189"/>
        <p:cNvGrpSpPr/>
        <p:nvPr/>
      </p:nvGrpSpPr>
      <p:grpSpPr>
        <a:xfrm>
          <a:off x="0" y="0"/>
          <a:ext cx="0" cy="0"/>
          <a:chOff x="0" y="0"/>
          <a:chExt cx="0" cy="0"/>
        </a:xfrm>
      </p:grpSpPr>
      <p:sp>
        <p:nvSpPr>
          <p:cNvPr id="190" name="Google Shape;190;p22"/>
          <p:cNvSpPr txBox="1"/>
          <p:nvPr>
            <p:ph idx="1" type="subTitle"/>
          </p:nvPr>
        </p:nvSpPr>
        <p:spPr>
          <a:xfrm>
            <a:off x="5276850" y="1169525"/>
            <a:ext cx="3161100" cy="180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accent3"/>
                </a:solidFill>
              </a:defRPr>
            </a:lvl1pPr>
            <a:lvl2pPr lvl="1" rtl="0" algn="r">
              <a:lnSpc>
                <a:spcPct val="100000"/>
              </a:lnSpc>
              <a:spcBef>
                <a:spcPts val="1600"/>
              </a:spcBef>
              <a:spcAft>
                <a:spcPts val="0"/>
              </a:spcAft>
              <a:buNone/>
              <a:defRPr sz="1600">
                <a:solidFill>
                  <a:schemeClr val="accent3"/>
                </a:solidFill>
              </a:defRPr>
            </a:lvl2pPr>
            <a:lvl3pPr lvl="2" rtl="0" algn="r">
              <a:lnSpc>
                <a:spcPct val="100000"/>
              </a:lnSpc>
              <a:spcBef>
                <a:spcPts val="1600"/>
              </a:spcBef>
              <a:spcAft>
                <a:spcPts val="0"/>
              </a:spcAft>
              <a:buNone/>
              <a:defRPr sz="1600">
                <a:solidFill>
                  <a:schemeClr val="accent3"/>
                </a:solidFill>
              </a:defRPr>
            </a:lvl3pPr>
            <a:lvl4pPr lvl="3" rtl="0" algn="r">
              <a:lnSpc>
                <a:spcPct val="100000"/>
              </a:lnSpc>
              <a:spcBef>
                <a:spcPts val="1600"/>
              </a:spcBef>
              <a:spcAft>
                <a:spcPts val="0"/>
              </a:spcAft>
              <a:buNone/>
              <a:defRPr sz="1600">
                <a:solidFill>
                  <a:schemeClr val="accent3"/>
                </a:solidFill>
              </a:defRPr>
            </a:lvl4pPr>
            <a:lvl5pPr lvl="4" rtl="0" algn="r">
              <a:lnSpc>
                <a:spcPct val="100000"/>
              </a:lnSpc>
              <a:spcBef>
                <a:spcPts val="1600"/>
              </a:spcBef>
              <a:spcAft>
                <a:spcPts val="0"/>
              </a:spcAft>
              <a:buNone/>
              <a:defRPr sz="1600">
                <a:solidFill>
                  <a:schemeClr val="accent3"/>
                </a:solidFill>
              </a:defRPr>
            </a:lvl5pPr>
            <a:lvl6pPr lvl="5" rtl="0" algn="r">
              <a:lnSpc>
                <a:spcPct val="100000"/>
              </a:lnSpc>
              <a:spcBef>
                <a:spcPts val="1600"/>
              </a:spcBef>
              <a:spcAft>
                <a:spcPts val="0"/>
              </a:spcAft>
              <a:buNone/>
              <a:defRPr sz="1600">
                <a:solidFill>
                  <a:schemeClr val="accent3"/>
                </a:solidFill>
              </a:defRPr>
            </a:lvl6pPr>
            <a:lvl7pPr lvl="6" rtl="0" algn="r">
              <a:lnSpc>
                <a:spcPct val="100000"/>
              </a:lnSpc>
              <a:spcBef>
                <a:spcPts val="1600"/>
              </a:spcBef>
              <a:spcAft>
                <a:spcPts val="0"/>
              </a:spcAft>
              <a:buNone/>
              <a:defRPr sz="1600">
                <a:solidFill>
                  <a:schemeClr val="accent3"/>
                </a:solidFill>
              </a:defRPr>
            </a:lvl7pPr>
            <a:lvl8pPr lvl="7" rtl="0" algn="r">
              <a:lnSpc>
                <a:spcPct val="100000"/>
              </a:lnSpc>
              <a:spcBef>
                <a:spcPts val="1600"/>
              </a:spcBef>
              <a:spcAft>
                <a:spcPts val="0"/>
              </a:spcAft>
              <a:buNone/>
              <a:defRPr sz="1600">
                <a:solidFill>
                  <a:schemeClr val="accent3"/>
                </a:solidFill>
              </a:defRPr>
            </a:lvl8pPr>
            <a:lvl9pPr lvl="8" rtl="0" algn="r">
              <a:lnSpc>
                <a:spcPct val="100000"/>
              </a:lnSpc>
              <a:spcBef>
                <a:spcPts val="1600"/>
              </a:spcBef>
              <a:spcAft>
                <a:spcPts val="1600"/>
              </a:spcAft>
              <a:buNone/>
              <a:defRPr sz="1600">
                <a:solidFill>
                  <a:schemeClr val="accent3"/>
                </a:solidFill>
              </a:defRPr>
            </a:lvl9pPr>
          </a:lstStyle>
          <a:p/>
        </p:txBody>
      </p:sp>
      <p:sp>
        <p:nvSpPr>
          <p:cNvPr id="191" name="Google Shape;191;p22"/>
          <p:cNvSpPr txBox="1"/>
          <p:nvPr>
            <p:ph type="ctrTitle"/>
          </p:nvPr>
        </p:nvSpPr>
        <p:spPr>
          <a:xfrm>
            <a:off x="4875600" y="3788225"/>
            <a:ext cx="3546300" cy="8244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2400"/>
              <a:buNone/>
              <a:defRPr sz="4800">
                <a:solidFill>
                  <a:schemeClr val="accent4"/>
                </a:solidFill>
              </a:defRPr>
            </a:lvl1pPr>
            <a:lvl2pPr lvl="1"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2pPr>
            <a:lvl3pPr lvl="2"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3pPr>
            <a:lvl4pPr lvl="3"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4pPr>
            <a:lvl5pPr lvl="4"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5pPr>
            <a:lvl6pPr lvl="5"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6pPr>
            <a:lvl7pPr lvl="6"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7pPr>
            <a:lvl8pPr lvl="7"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8pPr>
            <a:lvl9pPr lvl="8"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9pPr>
          </a:lstStyle>
          <a:p/>
        </p:txBody>
      </p:sp>
      <p:sp>
        <p:nvSpPr>
          <p:cNvPr id="192" name="Google Shape;192;p22"/>
          <p:cNvSpPr/>
          <p:nvPr/>
        </p:nvSpPr>
        <p:spPr>
          <a:xfrm>
            <a:off x="8797200" y="76200"/>
            <a:ext cx="270600" cy="270600"/>
          </a:xfrm>
          <a:prstGeom prst="mathPlus">
            <a:avLst>
              <a:gd fmla="val 658" name="adj1"/>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8797200" y="4796700"/>
            <a:ext cx="270600" cy="270600"/>
          </a:xfrm>
          <a:prstGeom prst="mathPlus">
            <a:avLst>
              <a:gd fmla="val 658" name="adj1"/>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spTree>
      <p:nvGrpSpPr>
        <p:cNvPr id="194" name="Shape 194"/>
        <p:cNvGrpSpPr/>
        <p:nvPr/>
      </p:nvGrpSpPr>
      <p:grpSpPr>
        <a:xfrm>
          <a:off x="0" y="0"/>
          <a:ext cx="0" cy="0"/>
          <a:chOff x="0" y="0"/>
          <a:chExt cx="0" cy="0"/>
        </a:xfrm>
      </p:grpSpPr>
      <p:sp>
        <p:nvSpPr>
          <p:cNvPr id="195" name="Google Shape;195;p23"/>
          <p:cNvSpPr txBox="1"/>
          <p:nvPr>
            <p:ph idx="1" type="subTitle"/>
          </p:nvPr>
        </p:nvSpPr>
        <p:spPr>
          <a:xfrm>
            <a:off x="704850" y="1321925"/>
            <a:ext cx="3161100" cy="180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accent3"/>
                </a:solidFill>
              </a:defRPr>
            </a:lvl1pPr>
            <a:lvl2pPr lvl="1" rtl="0">
              <a:lnSpc>
                <a:spcPct val="100000"/>
              </a:lnSpc>
              <a:spcBef>
                <a:spcPts val="0"/>
              </a:spcBef>
              <a:spcAft>
                <a:spcPts val="0"/>
              </a:spcAft>
              <a:buNone/>
              <a:defRPr sz="1600">
                <a:solidFill>
                  <a:schemeClr val="accent3"/>
                </a:solidFill>
              </a:defRPr>
            </a:lvl2pPr>
            <a:lvl3pPr lvl="2" rtl="0">
              <a:lnSpc>
                <a:spcPct val="100000"/>
              </a:lnSpc>
              <a:spcBef>
                <a:spcPts val="0"/>
              </a:spcBef>
              <a:spcAft>
                <a:spcPts val="0"/>
              </a:spcAft>
              <a:buNone/>
              <a:defRPr sz="1600">
                <a:solidFill>
                  <a:schemeClr val="accent3"/>
                </a:solidFill>
              </a:defRPr>
            </a:lvl3pPr>
            <a:lvl4pPr lvl="3" rtl="0">
              <a:lnSpc>
                <a:spcPct val="100000"/>
              </a:lnSpc>
              <a:spcBef>
                <a:spcPts val="0"/>
              </a:spcBef>
              <a:spcAft>
                <a:spcPts val="0"/>
              </a:spcAft>
              <a:buNone/>
              <a:defRPr sz="1600">
                <a:solidFill>
                  <a:schemeClr val="accent3"/>
                </a:solidFill>
              </a:defRPr>
            </a:lvl4pPr>
            <a:lvl5pPr lvl="4" rtl="0">
              <a:lnSpc>
                <a:spcPct val="100000"/>
              </a:lnSpc>
              <a:spcBef>
                <a:spcPts val="0"/>
              </a:spcBef>
              <a:spcAft>
                <a:spcPts val="0"/>
              </a:spcAft>
              <a:buNone/>
              <a:defRPr sz="1600">
                <a:solidFill>
                  <a:schemeClr val="accent3"/>
                </a:solidFill>
              </a:defRPr>
            </a:lvl5pPr>
            <a:lvl6pPr lvl="5" rtl="0">
              <a:lnSpc>
                <a:spcPct val="100000"/>
              </a:lnSpc>
              <a:spcBef>
                <a:spcPts val="0"/>
              </a:spcBef>
              <a:spcAft>
                <a:spcPts val="0"/>
              </a:spcAft>
              <a:buNone/>
              <a:defRPr sz="1600">
                <a:solidFill>
                  <a:schemeClr val="accent3"/>
                </a:solidFill>
              </a:defRPr>
            </a:lvl6pPr>
            <a:lvl7pPr lvl="6" rtl="0">
              <a:lnSpc>
                <a:spcPct val="100000"/>
              </a:lnSpc>
              <a:spcBef>
                <a:spcPts val="0"/>
              </a:spcBef>
              <a:spcAft>
                <a:spcPts val="0"/>
              </a:spcAft>
              <a:buNone/>
              <a:defRPr sz="1600">
                <a:solidFill>
                  <a:schemeClr val="accent3"/>
                </a:solidFill>
              </a:defRPr>
            </a:lvl7pPr>
            <a:lvl8pPr lvl="7" rtl="0">
              <a:lnSpc>
                <a:spcPct val="100000"/>
              </a:lnSpc>
              <a:spcBef>
                <a:spcPts val="0"/>
              </a:spcBef>
              <a:spcAft>
                <a:spcPts val="0"/>
              </a:spcAft>
              <a:buNone/>
              <a:defRPr sz="1600">
                <a:solidFill>
                  <a:schemeClr val="accent3"/>
                </a:solidFill>
              </a:defRPr>
            </a:lvl8pPr>
            <a:lvl9pPr lvl="8" rtl="0">
              <a:lnSpc>
                <a:spcPct val="100000"/>
              </a:lnSpc>
              <a:spcBef>
                <a:spcPts val="0"/>
              </a:spcBef>
              <a:spcAft>
                <a:spcPts val="0"/>
              </a:spcAft>
              <a:buNone/>
              <a:defRPr sz="1600">
                <a:solidFill>
                  <a:schemeClr val="accent3"/>
                </a:solidFill>
              </a:defRPr>
            </a:lvl9pPr>
          </a:lstStyle>
          <a:p/>
        </p:txBody>
      </p:sp>
      <p:sp>
        <p:nvSpPr>
          <p:cNvPr id="196" name="Google Shape;196;p23"/>
          <p:cNvSpPr txBox="1"/>
          <p:nvPr>
            <p:ph type="ctrTitle"/>
          </p:nvPr>
        </p:nvSpPr>
        <p:spPr>
          <a:xfrm>
            <a:off x="684600" y="3940625"/>
            <a:ext cx="3546300" cy="82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400"/>
              <a:buNone/>
              <a:defRPr sz="4800">
                <a:solidFill>
                  <a:schemeClr val="accent4"/>
                </a:solidFill>
              </a:defRPr>
            </a:lvl1pPr>
            <a:lvl2pPr lvl="1"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2pPr>
            <a:lvl3pPr lvl="2"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3pPr>
            <a:lvl4pPr lvl="3"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4pPr>
            <a:lvl5pPr lvl="4"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5pPr>
            <a:lvl6pPr lvl="5"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6pPr>
            <a:lvl7pPr lvl="6"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7pPr>
            <a:lvl8pPr lvl="7"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8pPr>
            <a:lvl9pPr lvl="8"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9pPr>
          </a:lstStyle>
          <a:p/>
        </p:txBody>
      </p:sp>
      <p:sp>
        <p:nvSpPr>
          <p:cNvPr id="197" name="Google Shape;197;p2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
    <p:spTree>
      <p:nvGrpSpPr>
        <p:cNvPr id="199" name="Shape 199"/>
        <p:cNvGrpSpPr/>
        <p:nvPr/>
      </p:nvGrpSpPr>
      <p:grpSpPr>
        <a:xfrm>
          <a:off x="0" y="0"/>
          <a:ext cx="0" cy="0"/>
          <a:chOff x="0" y="0"/>
          <a:chExt cx="0" cy="0"/>
        </a:xfrm>
      </p:grpSpPr>
      <p:sp>
        <p:nvSpPr>
          <p:cNvPr id="200" name="Google Shape;200;p24"/>
          <p:cNvSpPr txBox="1"/>
          <p:nvPr>
            <p:ph idx="1" type="subTitle"/>
          </p:nvPr>
        </p:nvSpPr>
        <p:spPr>
          <a:xfrm flipH="1">
            <a:off x="5101450" y="3345350"/>
            <a:ext cx="3144600" cy="85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01" name="Google Shape;201;p24"/>
          <p:cNvSpPr txBox="1"/>
          <p:nvPr>
            <p:ph type="title"/>
          </p:nvPr>
        </p:nvSpPr>
        <p:spPr>
          <a:xfrm>
            <a:off x="5461725" y="468350"/>
            <a:ext cx="2954100" cy="885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02" name="Google Shape;202;p24"/>
          <p:cNvGrpSpPr/>
          <p:nvPr/>
        </p:nvGrpSpPr>
        <p:grpSpPr>
          <a:xfrm>
            <a:off x="76200" y="76200"/>
            <a:ext cx="8991600" cy="4991100"/>
            <a:chOff x="76200" y="76200"/>
            <a:chExt cx="8991600" cy="4991100"/>
          </a:xfrm>
        </p:grpSpPr>
        <p:sp>
          <p:nvSpPr>
            <p:cNvPr id="203" name="Google Shape;203;p2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24"/>
          <p:cNvSpPr txBox="1"/>
          <p:nvPr>
            <p:ph idx="2" type="subTitle"/>
          </p:nvPr>
        </p:nvSpPr>
        <p:spPr>
          <a:xfrm flipH="1">
            <a:off x="5101450" y="1806750"/>
            <a:ext cx="3144600" cy="85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08" name="Shape 208"/>
        <p:cNvGrpSpPr/>
        <p:nvPr/>
      </p:nvGrpSpPr>
      <p:grpSpPr>
        <a:xfrm>
          <a:off x="0" y="0"/>
          <a:ext cx="0" cy="0"/>
          <a:chOff x="0" y="0"/>
          <a:chExt cx="0" cy="0"/>
        </a:xfrm>
      </p:grpSpPr>
      <p:sp>
        <p:nvSpPr>
          <p:cNvPr id="209" name="Google Shape;209;p25"/>
          <p:cNvSpPr/>
          <p:nvPr/>
        </p:nvSpPr>
        <p:spPr>
          <a:xfrm>
            <a:off x="4572000" y="-85725"/>
            <a:ext cx="4648200" cy="53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txBox="1"/>
          <p:nvPr>
            <p:ph idx="1" type="subTitle"/>
          </p:nvPr>
        </p:nvSpPr>
        <p:spPr>
          <a:xfrm>
            <a:off x="728750" y="1098725"/>
            <a:ext cx="2795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accent3"/>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1" name="Google Shape;211;p25"/>
          <p:cNvSpPr txBox="1"/>
          <p:nvPr>
            <p:ph type="title"/>
          </p:nvPr>
        </p:nvSpPr>
        <p:spPr>
          <a:xfrm>
            <a:off x="728732" y="574925"/>
            <a:ext cx="2508000" cy="354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2" name="Google Shape;212;p25"/>
          <p:cNvSpPr txBox="1"/>
          <p:nvPr>
            <p:ph idx="2" type="subTitle"/>
          </p:nvPr>
        </p:nvSpPr>
        <p:spPr>
          <a:xfrm>
            <a:off x="5623797" y="3070400"/>
            <a:ext cx="27981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accent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3" name="Google Shape;213;p25"/>
          <p:cNvSpPr txBox="1"/>
          <p:nvPr>
            <p:ph idx="3" type="title"/>
          </p:nvPr>
        </p:nvSpPr>
        <p:spPr>
          <a:xfrm>
            <a:off x="5913894" y="4249500"/>
            <a:ext cx="2508000" cy="35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4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214" name="Google Shape;214;p25"/>
          <p:cNvGrpSpPr/>
          <p:nvPr/>
        </p:nvGrpSpPr>
        <p:grpSpPr>
          <a:xfrm>
            <a:off x="76200" y="76200"/>
            <a:ext cx="8991600" cy="4991100"/>
            <a:chOff x="76200" y="76200"/>
            <a:chExt cx="8991600" cy="4991100"/>
          </a:xfrm>
        </p:grpSpPr>
        <p:sp>
          <p:nvSpPr>
            <p:cNvPr id="215" name="Google Shape;215;p2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8797200" y="762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8797200" y="47967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219" name="Shape 219"/>
        <p:cNvGrpSpPr/>
        <p:nvPr/>
      </p:nvGrpSpPr>
      <p:grpSpPr>
        <a:xfrm>
          <a:off x="0" y="0"/>
          <a:ext cx="0" cy="0"/>
          <a:chOff x="0" y="0"/>
          <a:chExt cx="0" cy="0"/>
        </a:xfrm>
      </p:grpSpPr>
      <p:grpSp>
        <p:nvGrpSpPr>
          <p:cNvPr id="220" name="Google Shape;220;p26"/>
          <p:cNvGrpSpPr/>
          <p:nvPr/>
        </p:nvGrpSpPr>
        <p:grpSpPr>
          <a:xfrm>
            <a:off x="76200" y="76200"/>
            <a:ext cx="8991600" cy="4991100"/>
            <a:chOff x="76200" y="76200"/>
            <a:chExt cx="8991600" cy="4991100"/>
          </a:xfrm>
        </p:grpSpPr>
        <p:sp>
          <p:nvSpPr>
            <p:cNvPr id="221" name="Google Shape;221;p2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 name="Google Shape;222;p2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3" name="Google Shape;223;p2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 name="Google Shape;224;p2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25" name="Google Shape;225;p2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226" name="Google Shape;226;p26"/>
          <p:cNvSpPr txBox="1"/>
          <p:nvPr>
            <p:ph idx="1" type="body"/>
          </p:nvPr>
        </p:nvSpPr>
        <p:spPr>
          <a:xfrm>
            <a:off x="720000" y="1273200"/>
            <a:ext cx="3737700" cy="3330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Char char="●"/>
              <a:defRPr sz="1200">
                <a:solidFill>
                  <a:schemeClr val="lt1"/>
                </a:solidFill>
              </a:defRPr>
            </a:lvl1pPr>
            <a:lvl2pPr indent="-298450" lvl="1" marL="914400" rtl="0">
              <a:spcBef>
                <a:spcPts val="0"/>
              </a:spcBef>
              <a:spcAft>
                <a:spcPts val="0"/>
              </a:spcAft>
              <a:buClr>
                <a:schemeClr val="lt1"/>
              </a:buClr>
              <a:buSzPts val="1100"/>
              <a:buFont typeface="Muli"/>
              <a:buChar char="○"/>
              <a:defRPr>
                <a:solidFill>
                  <a:schemeClr val="lt1"/>
                </a:solidFill>
              </a:defRPr>
            </a:lvl2pPr>
            <a:lvl3pPr indent="-298450" lvl="2" marL="1371600" rtl="0">
              <a:spcBef>
                <a:spcPts val="1600"/>
              </a:spcBef>
              <a:spcAft>
                <a:spcPts val="0"/>
              </a:spcAft>
              <a:buClr>
                <a:schemeClr val="lt1"/>
              </a:buClr>
              <a:buSzPts val="1100"/>
              <a:buFont typeface="Muli"/>
              <a:buChar char="■"/>
              <a:defRPr>
                <a:solidFill>
                  <a:schemeClr val="lt1"/>
                </a:solidFill>
              </a:defRPr>
            </a:lvl3pPr>
            <a:lvl4pPr indent="-298450" lvl="3" marL="1828800" rtl="0">
              <a:spcBef>
                <a:spcPts val="1600"/>
              </a:spcBef>
              <a:spcAft>
                <a:spcPts val="0"/>
              </a:spcAft>
              <a:buClr>
                <a:schemeClr val="lt1"/>
              </a:buClr>
              <a:buSzPts val="1100"/>
              <a:buFont typeface="Muli"/>
              <a:buChar char="●"/>
              <a:defRPr>
                <a:solidFill>
                  <a:schemeClr val="lt1"/>
                </a:solidFill>
              </a:defRPr>
            </a:lvl4pPr>
            <a:lvl5pPr indent="-298450" lvl="4" marL="2286000" rtl="0">
              <a:spcBef>
                <a:spcPts val="1600"/>
              </a:spcBef>
              <a:spcAft>
                <a:spcPts val="0"/>
              </a:spcAft>
              <a:buClr>
                <a:schemeClr val="lt1"/>
              </a:buClr>
              <a:buSzPts val="1100"/>
              <a:buFont typeface="Muli"/>
              <a:buChar char="○"/>
              <a:defRPr>
                <a:solidFill>
                  <a:schemeClr val="lt1"/>
                </a:solidFill>
              </a:defRPr>
            </a:lvl5pPr>
            <a:lvl6pPr indent="-298450" lvl="5" marL="2743200" rtl="0">
              <a:spcBef>
                <a:spcPts val="1600"/>
              </a:spcBef>
              <a:spcAft>
                <a:spcPts val="0"/>
              </a:spcAft>
              <a:buClr>
                <a:schemeClr val="lt1"/>
              </a:buClr>
              <a:buSzPts val="1100"/>
              <a:buFont typeface="Muli"/>
              <a:buChar char="■"/>
              <a:defRPr>
                <a:solidFill>
                  <a:schemeClr val="lt1"/>
                </a:solidFill>
              </a:defRPr>
            </a:lvl6pPr>
            <a:lvl7pPr indent="-298450" lvl="6" marL="3200400" rtl="0">
              <a:spcBef>
                <a:spcPts val="1600"/>
              </a:spcBef>
              <a:spcAft>
                <a:spcPts val="0"/>
              </a:spcAft>
              <a:buClr>
                <a:schemeClr val="lt1"/>
              </a:buClr>
              <a:buSzPts val="1100"/>
              <a:buFont typeface="Muli"/>
              <a:buChar char="●"/>
              <a:defRPr>
                <a:solidFill>
                  <a:schemeClr val="lt1"/>
                </a:solidFill>
              </a:defRPr>
            </a:lvl7pPr>
            <a:lvl8pPr indent="-298450" lvl="7" marL="3657600" rtl="0">
              <a:spcBef>
                <a:spcPts val="1600"/>
              </a:spcBef>
              <a:spcAft>
                <a:spcPts val="0"/>
              </a:spcAft>
              <a:buClr>
                <a:schemeClr val="lt1"/>
              </a:buClr>
              <a:buSzPts val="1100"/>
              <a:buFont typeface="Muli"/>
              <a:buChar char="○"/>
              <a:defRPr>
                <a:solidFill>
                  <a:schemeClr val="lt1"/>
                </a:solidFill>
              </a:defRPr>
            </a:lvl8pPr>
            <a:lvl9pPr indent="-298450" lvl="8" marL="4114800" rtl="0">
              <a:spcBef>
                <a:spcPts val="1600"/>
              </a:spcBef>
              <a:spcAft>
                <a:spcPts val="1600"/>
              </a:spcAft>
              <a:buClr>
                <a:schemeClr val="lt1"/>
              </a:buClr>
              <a:buSzPts val="1100"/>
              <a:buFont typeface="Muli"/>
              <a:buChar char="■"/>
              <a:defRPr>
                <a:solidFill>
                  <a:schemeClr val="lt1"/>
                </a:solidFill>
              </a:defRPr>
            </a:lvl9pPr>
          </a:lstStyle>
          <a:p/>
        </p:txBody>
      </p:sp>
      <p:sp>
        <p:nvSpPr>
          <p:cNvPr id="227" name="Google Shape;227;p26"/>
          <p:cNvSpPr txBox="1"/>
          <p:nvPr>
            <p:ph idx="2" type="body"/>
          </p:nvPr>
        </p:nvSpPr>
        <p:spPr>
          <a:xfrm>
            <a:off x="4853850" y="2235225"/>
            <a:ext cx="3566100" cy="2416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Char char="●"/>
              <a:defRPr sz="1200">
                <a:solidFill>
                  <a:schemeClr val="lt1"/>
                </a:solidFill>
              </a:defRPr>
            </a:lvl1pPr>
            <a:lvl2pPr indent="-298450" lvl="1" marL="914400" rtl="0">
              <a:spcBef>
                <a:spcPts val="0"/>
              </a:spcBef>
              <a:spcAft>
                <a:spcPts val="0"/>
              </a:spcAft>
              <a:buClr>
                <a:schemeClr val="lt1"/>
              </a:buClr>
              <a:buSzPts val="1100"/>
              <a:buFont typeface="Muli"/>
              <a:buChar char="○"/>
              <a:defRPr>
                <a:solidFill>
                  <a:schemeClr val="lt1"/>
                </a:solidFill>
              </a:defRPr>
            </a:lvl2pPr>
            <a:lvl3pPr indent="-298450" lvl="2" marL="1371600" rtl="0">
              <a:spcBef>
                <a:spcPts val="1600"/>
              </a:spcBef>
              <a:spcAft>
                <a:spcPts val="0"/>
              </a:spcAft>
              <a:buClr>
                <a:schemeClr val="lt1"/>
              </a:buClr>
              <a:buSzPts val="1100"/>
              <a:buFont typeface="Muli"/>
              <a:buChar char="■"/>
              <a:defRPr>
                <a:solidFill>
                  <a:schemeClr val="lt1"/>
                </a:solidFill>
              </a:defRPr>
            </a:lvl3pPr>
            <a:lvl4pPr indent="-298450" lvl="3" marL="1828800" rtl="0">
              <a:spcBef>
                <a:spcPts val="1600"/>
              </a:spcBef>
              <a:spcAft>
                <a:spcPts val="0"/>
              </a:spcAft>
              <a:buClr>
                <a:schemeClr val="lt1"/>
              </a:buClr>
              <a:buSzPts val="1100"/>
              <a:buFont typeface="Muli"/>
              <a:buChar char="●"/>
              <a:defRPr>
                <a:solidFill>
                  <a:schemeClr val="lt1"/>
                </a:solidFill>
              </a:defRPr>
            </a:lvl4pPr>
            <a:lvl5pPr indent="-298450" lvl="4" marL="2286000" rtl="0">
              <a:spcBef>
                <a:spcPts val="1600"/>
              </a:spcBef>
              <a:spcAft>
                <a:spcPts val="0"/>
              </a:spcAft>
              <a:buClr>
                <a:schemeClr val="lt1"/>
              </a:buClr>
              <a:buSzPts val="1100"/>
              <a:buFont typeface="Muli"/>
              <a:buChar char="○"/>
              <a:defRPr>
                <a:solidFill>
                  <a:schemeClr val="lt1"/>
                </a:solidFill>
              </a:defRPr>
            </a:lvl5pPr>
            <a:lvl6pPr indent="-298450" lvl="5" marL="2743200" rtl="0">
              <a:spcBef>
                <a:spcPts val="1600"/>
              </a:spcBef>
              <a:spcAft>
                <a:spcPts val="0"/>
              </a:spcAft>
              <a:buClr>
                <a:schemeClr val="lt1"/>
              </a:buClr>
              <a:buSzPts val="1100"/>
              <a:buFont typeface="Muli"/>
              <a:buChar char="■"/>
              <a:defRPr>
                <a:solidFill>
                  <a:schemeClr val="lt1"/>
                </a:solidFill>
              </a:defRPr>
            </a:lvl6pPr>
            <a:lvl7pPr indent="-298450" lvl="6" marL="3200400" rtl="0">
              <a:spcBef>
                <a:spcPts val="1600"/>
              </a:spcBef>
              <a:spcAft>
                <a:spcPts val="0"/>
              </a:spcAft>
              <a:buClr>
                <a:schemeClr val="lt1"/>
              </a:buClr>
              <a:buSzPts val="1100"/>
              <a:buFont typeface="Muli"/>
              <a:buChar char="●"/>
              <a:defRPr>
                <a:solidFill>
                  <a:schemeClr val="lt1"/>
                </a:solidFill>
              </a:defRPr>
            </a:lvl7pPr>
            <a:lvl8pPr indent="-298450" lvl="7" marL="3657600" rtl="0">
              <a:spcBef>
                <a:spcPts val="1600"/>
              </a:spcBef>
              <a:spcAft>
                <a:spcPts val="0"/>
              </a:spcAft>
              <a:buClr>
                <a:schemeClr val="lt1"/>
              </a:buClr>
              <a:buSzPts val="1100"/>
              <a:buFont typeface="Muli"/>
              <a:buChar char="○"/>
              <a:defRPr>
                <a:solidFill>
                  <a:schemeClr val="lt1"/>
                </a:solidFill>
              </a:defRPr>
            </a:lvl8pPr>
            <a:lvl9pPr indent="-298450" lvl="8" marL="4114800" rtl="0">
              <a:spcBef>
                <a:spcPts val="1600"/>
              </a:spcBef>
              <a:spcAft>
                <a:spcPts val="1600"/>
              </a:spcAft>
              <a:buClr>
                <a:schemeClr val="lt1"/>
              </a:buClr>
              <a:buSzPts val="1100"/>
              <a:buFont typeface="Muli"/>
              <a:buChar char="■"/>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228" name="Shape 228"/>
        <p:cNvGrpSpPr/>
        <p:nvPr/>
      </p:nvGrpSpPr>
      <p:grpSpPr>
        <a:xfrm>
          <a:off x="0" y="0"/>
          <a:ext cx="0" cy="0"/>
          <a:chOff x="0" y="0"/>
          <a:chExt cx="0" cy="0"/>
        </a:xfrm>
      </p:grpSpPr>
      <p:sp>
        <p:nvSpPr>
          <p:cNvPr id="229" name="Google Shape;229;p27"/>
          <p:cNvSpPr txBox="1"/>
          <p:nvPr>
            <p:ph type="ctrTitle"/>
          </p:nvPr>
        </p:nvSpPr>
        <p:spPr>
          <a:xfrm>
            <a:off x="978500" y="3037100"/>
            <a:ext cx="1637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30" name="Google Shape;230;p27"/>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31" name="Google Shape;231;p27"/>
          <p:cNvSpPr txBox="1"/>
          <p:nvPr>
            <p:ph idx="2" type="ctrTitle"/>
          </p:nvPr>
        </p:nvSpPr>
        <p:spPr>
          <a:xfrm>
            <a:off x="3753410" y="3037100"/>
            <a:ext cx="1637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32" name="Google Shape;232;p27"/>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233" name="Google Shape;233;p27"/>
          <p:cNvSpPr txBox="1"/>
          <p:nvPr>
            <p:ph idx="4" type="ctrTitle"/>
          </p:nvPr>
        </p:nvSpPr>
        <p:spPr>
          <a:xfrm>
            <a:off x="6528350" y="3037100"/>
            <a:ext cx="1637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234" name="Google Shape;234;p27"/>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235" name="Google Shape;235;p27"/>
          <p:cNvGrpSpPr/>
          <p:nvPr/>
        </p:nvGrpSpPr>
        <p:grpSpPr>
          <a:xfrm>
            <a:off x="76200" y="76200"/>
            <a:ext cx="8991600" cy="4991100"/>
            <a:chOff x="76200" y="76200"/>
            <a:chExt cx="8991600" cy="4991100"/>
          </a:xfrm>
        </p:grpSpPr>
        <p:sp>
          <p:nvSpPr>
            <p:cNvPr id="236" name="Google Shape;236;p2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7" name="Google Shape;237;p2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8" name="Google Shape;238;p2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9" name="Google Shape;239;p2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40" name="Google Shape;240;p27"/>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
    <p:spTree>
      <p:nvGrpSpPr>
        <p:cNvPr id="241" name="Shape 241"/>
        <p:cNvGrpSpPr/>
        <p:nvPr/>
      </p:nvGrpSpPr>
      <p:grpSpPr>
        <a:xfrm>
          <a:off x="0" y="0"/>
          <a:ext cx="0" cy="0"/>
          <a:chOff x="0" y="0"/>
          <a:chExt cx="0" cy="0"/>
        </a:xfrm>
      </p:grpSpPr>
      <p:sp>
        <p:nvSpPr>
          <p:cNvPr id="242" name="Google Shape;242;p28"/>
          <p:cNvSpPr txBox="1"/>
          <p:nvPr>
            <p:ph idx="1" type="subTitle"/>
          </p:nvPr>
        </p:nvSpPr>
        <p:spPr>
          <a:xfrm>
            <a:off x="948250" y="23640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Anton"/>
              <a:buNone/>
              <a:defRPr>
                <a:solidFill>
                  <a:schemeClr val="accent4"/>
                </a:solidFill>
                <a:latin typeface="Anton"/>
                <a:ea typeface="Anton"/>
                <a:cs typeface="Anton"/>
                <a:sym typeface="Anton"/>
              </a:defRPr>
            </a:lvl1pPr>
            <a:lvl2pPr lvl="1"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p:txBody>
      </p:sp>
      <p:sp>
        <p:nvSpPr>
          <p:cNvPr id="243" name="Google Shape;243;p28"/>
          <p:cNvSpPr txBox="1"/>
          <p:nvPr>
            <p:ph idx="2" type="subTitle"/>
          </p:nvPr>
        </p:nvSpPr>
        <p:spPr>
          <a:xfrm>
            <a:off x="821200" y="3675000"/>
            <a:ext cx="19497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400">
                <a:solidFill>
                  <a:schemeClr val="accent3"/>
                </a:solidFill>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244" name="Google Shape;244;p28"/>
          <p:cNvSpPr txBox="1"/>
          <p:nvPr>
            <p:ph idx="3" type="subTitle"/>
          </p:nvPr>
        </p:nvSpPr>
        <p:spPr>
          <a:xfrm>
            <a:off x="3724200" y="23640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Anton"/>
              <a:buNone/>
              <a:defRPr>
                <a:solidFill>
                  <a:schemeClr val="accent4"/>
                </a:solidFill>
                <a:latin typeface="Anton"/>
                <a:ea typeface="Anton"/>
                <a:cs typeface="Anton"/>
                <a:sym typeface="Anton"/>
              </a:defRPr>
            </a:lvl1pPr>
            <a:lvl2pPr lvl="1"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p:txBody>
      </p:sp>
      <p:sp>
        <p:nvSpPr>
          <p:cNvPr id="245" name="Google Shape;245;p28"/>
          <p:cNvSpPr txBox="1"/>
          <p:nvPr>
            <p:ph idx="4" type="subTitle"/>
          </p:nvPr>
        </p:nvSpPr>
        <p:spPr>
          <a:xfrm>
            <a:off x="3598200" y="3675000"/>
            <a:ext cx="19476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400">
                <a:solidFill>
                  <a:schemeClr val="accent3"/>
                </a:solidFill>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246" name="Google Shape;246;p28"/>
          <p:cNvSpPr txBox="1"/>
          <p:nvPr>
            <p:ph idx="5" type="subTitle"/>
          </p:nvPr>
        </p:nvSpPr>
        <p:spPr>
          <a:xfrm>
            <a:off x="6501200" y="23640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Anton"/>
              <a:buNone/>
              <a:defRPr>
                <a:solidFill>
                  <a:schemeClr val="accent4"/>
                </a:solidFill>
                <a:latin typeface="Anton"/>
                <a:ea typeface="Anton"/>
                <a:cs typeface="Anton"/>
                <a:sym typeface="Anton"/>
              </a:defRPr>
            </a:lvl1pPr>
            <a:lvl2pPr lvl="1"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p:txBody>
      </p:sp>
      <p:sp>
        <p:nvSpPr>
          <p:cNvPr id="247" name="Google Shape;247;p28"/>
          <p:cNvSpPr txBox="1"/>
          <p:nvPr>
            <p:ph idx="6" type="subTitle"/>
          </p:nvPr>
        </p:nvSpPr>
        <p:spPr>
          <a:xfrm>
            <a:off x="6375200" y="3675000"/>
            <a:ext cx="19476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400">
                <a:solidFill>
                  <a:schemeClr val="accent3"/>
                </a:solidFill>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248" name="Google Shape;248;p28"/>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grpSp>
        <p:nvGrpSpPr>
          <p:cNvPr id="249" name="Google Shape;249;p28"/>
          <p:cNvGrpSpPr/>
          <p:nvPr/>
        </p:nvGrpSpPr>
        <p:grpSpPr>
          <a:xfrm>
            <a:off x="76200" y="76200"/>
            <a:ext cx="8991600" cy="4991100"/>
            <a:chOff x="76200" y="76200"/>
            <a:chExt cx="8991600" cy="4991100"/>
          </a:xfrm>
        </p:grpSpPr>
        <p:sp>
          <p:nvSpPr>
            <p:cNvPr id="250" name="Google Shape;250;p2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1" name="Google Shape;251;p2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2" name="Google Shape;252;p2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3" name="Google Shape;253;p2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254" name="Shape 254"/>
        <p:cNvGrpSpPr/>
        <p:nvPr/>
      </p:nvGrpSpPr>
      <p:grpSpPr>
        <a:xfrm>
          <a:off x="0" y="0"/>
          <a:ext cx="0" cy="0"/>
          <a:chOff x="0" y="0"/>
          <a:chExt cx="0" cy="0"/>
        </a:xfrm>
      </p:grpSpPr>
      <p:sp>
        <p:nvSpPr>
          <p:cNvPr id="255" name="Google Shape;255;p29"/>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256" name="Google Shape;256;p29"/>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257" name="Google Shape;257;p29"/>
          <p:cNvGrpSpPr/>
          <p:nvPr/>
        </p:nvGrpSpPr>
        <p:grpSpPr>
          <a:xfrm>
            <a:off x="76200" y="76200"/>
            <a:ext cx="8991600" cy="4991100"/>
            <a:chOff x="76200" y="76200"/>
            <a:chExt cx="8991600" cy="4991100"/>
          </a:xfrm>
        </p:grpSpPr>
        <p:sp>
          <p:nvSpPr>
            <p:cNvPr id="258" name="Google Shape;258;p2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9" name="Google Shape;259;p2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0" name="Google Shape;260;p2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1" name="Google Shape;261;p2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_1">
    <p:bg>
      <p:bgPr>
        <a:solidFill>
          <a:schemeClr val="dk1"/>
        </a:solidFill>
      </p:bgPr>
    </p:bg>
    <p:spTree>
      <p:nvGrpSpPr>
        <p:cNvPr id="262" name="Shape 262"/>
        <p:cNvGrpSpPr/>
        <p:nvPr/>
      </p:nvGrpSpPr>
      <p:grpSpPr>
        <a:xfrm>
          <a:off x="0" y="0"/>
          <a:ext cx="0" cy="0"/>
          <a:chOff x="0" y="0"/>
          <a:chExt cx="0" cy="0"/>
        </a:xfrm>
      </p:grpSpPr>
      <p:sp>
        <p:nvSpPr>
          <p:cNvPr id="263" name="Google Shape;263;p30"/>
          <p:cNvSpPr txBox="1"/>
          <p:nvPr>
            <p:ph type="ctrTitle"/>
          </p:nvPr>
        </p:nvSpPr>
        <p:spPr>
          <a:xfrm>
            <a:off x="657525" y="4140210"/>
            <a:ext cx="57906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264" name="Google Shape;264;p30"/>
          <p:cNvSpPr txBox="1"/>
          <p:nvPr>
            <p:ph idx="1" type="subTitle"/>
          </p:nvPr>
        </p:nvSpPr>
        <p:spPr>
          <a:xfrm>
            <a:off x="686100" y="2271900"/>
            <a:ext cx="5790600" cy="16665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2200">
                <a:solidFill>
                  <a:schemeClr val="lt1"/>
                </a:solidFill>
              </a:defRPr>
            </a:lvl1pPr>
            <a:lvl2pPr lvl="1" rtl="0">
              <a:lnSpc>
                <a:spcPct val="100000"/>
              </a:lnSpc>
              <a:spcBef>
                <a:spcPts val="0"/>
              </a:spcBef>
              <a:spcAft>
                <a:spcPts val="0"/>
              </a:spcAft>
              <a:buNone/>
              <a:defRPr sz="2200">
                <a:solidFill>
                  <a:schemeClr val="lt1"/>
                </a:solidFill>
              </a:defRPr>
            </a:lvl2pPr>
            <a:lvl3pPr lvl="2" rtl="0">
              <a:lnSpc>
                <a:spcPct val="100000"/>
              </a:lnSpc>
              <a:spcBef>
                <a:spcPts val="0"/>
              </a:spcBef>
              <a:spcAft>
                <a:spcPts val="0"/>
              </a:spcAft>
              <a:buNone/>
              <a:defRPr sz="2200">
                <a:solidFill>
                  <a:schemeClr val="lt1"/>
                </a:solidFill>
              </a:defRPr>
            </a:lvl3pPr>
            <a:lvl4pPr lvl="3" rtl="0">
              <a:lnSpc>
                <a:spcPct val="100000"/>
              </a:lnSpc>
              <a:spcBef>
                <a:spcPts val="0"/>
              </a:spcBef>
              <a:spcAft>
                <a:spcPts val="0"/>
              </a:spcAft>
              <a:buNone/>
              <a:defRPr sz="2200">
                <a:solidFill>
                  <a:schemeClr val="lt1"/>
                </a:solidFill>
              </a:defRPr>
            </a:lvl4pPr>
            <a:lvl5pPr lvl="4" rtl="0">
              <a:lnSpc>
                <a:spcPct val="100000"/>
              </a:lnSpc>
              <a:spcBef>
                <a:spcPts val="0"/>
              </a:spcBef>
              <a:spcAft>
                <a:spcPts val="0"/>
              </a:spcAft>
              <a:buNone/>
              <a:defRPr sz="2200">
                <a:solidFill>
                  <a:schemeClr val="lt1"/>
                </a:solidFill>
              </a:defRPr>
            </a:lvl5pPr>
            <a:lvl6pPr lvl="5" rtl="0">
              <a:lnSpc>
                <a:spcPct val="100000"/>
              </a:lnSpc>
              <a:spcBef>
                <a:spcPts val="0"/>
              </a:spcBef>
              <a:spcAft>
                <a:spcPts val="0"/>
              </a:spcAft>
              <a:buNone/>
              <a:defRPr sz="2200">
                <a:solidFill>
                  <a:schemeClr val="lt1"/>
                </a:solidFill>
              </a:defRPr>
            </a:lvl6pPr>
            <a:lvl7pPr lvl="6" rtl="0">
              <a:lnSpc>
                <a:spcPct val="100000"/>
              </a:lnSpc>
              <a:spcBef>
                <a:spcPts val="0"/>
              </a:spcBef>
              <a:spcAft>
                <a:spcPts val="0"/>
              </a:spcAft>
              <a:buNone/>
              <a:defRPr sz="2200">
                <a:solidFill>
                  <a:schemeClr val="lt1"/>
                </a:solidFill>
              </a:defRPr>
            </a:lvl7pPr>
            <a:lvl8pPr lvl="7" rtl="0">
              <a:lnSpc>
                <a:spcPct val="100000"/>
              </a:lnSpc>
              <a:spcBef>
                <a:spcPts val="0"/>
              </a:spcBef>
              <a:spcAft>
                <a:spcPts val="0"/>
              </a:spcAft>
              <a:buNone/>
              <a:defRPr sz="2200">
                <a:solidFill>
                  <a:schemeClr val="lt1"/>
                </a:solidFill>
              </a:defRPr>
            </a:lvl8pPr>
            <a:lvl9pPr lvl="8" rtl="0">
              <a:lnSpc>
                <a:spcPct val="100000"/>
              </a:lnSpc>
              <a:spcBef>
                <a:spcPts val="0"/>
              </a:spcBef>
              <a:spcAft>
                <a:spcPts val="0"/>
              </a:spcAft>
              <a:buNone/>
              <a:defRPr sz="2200">
                <a:solidFill>
                  <a:schemeClr val="lt1"/>
                </a:solidFill>
              </a:defRPr>
            </a:lvl9pPr>
          </a:lstStyle>
          <a:p/>
        </p:txBody>
      </p:sp>
      <p:grpSp>
        <p:nvGrpSpPr>
          <p:cNvPr id="265" name="Google Shape;265;p30"/>
          <p:cNvGrpSpPr/>
          <p:nvPr/>
        </p:nvGrpSpPr>
        <p:grpSpPr>
          <a:xfrm>
            <a:off x="76200" y="76200"/>
            <a:ext cx="8991600" cy="4991100"/>
            <a:chOff x="76200" y="76200"/>
            <a:chExt cx="8991600" cy="4991100"/>
          </a:xfrm>
        </p:grpSpPr>
        <p:sp>
          <p:nvSpPr>
            <p:cNvPr id="266" name="Google Shape;266;p3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7" name="Google Shape;267;p3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8" name="Google Shape;268;p3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9" name="Google Shape;269;p3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subTitle"/>
          </p:nvPr>
        </p:nvSpPr>
        <p:spPr>
          <a:xfrm flipH="1">
            <a:off x="5253025" y="22843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7" name="Google Shape;27;p4"/>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8" name="Google Shape;28;p4"/>
          <p:cNvGrpSpPr/>
          <p:nvPr/>
        </p:nvGrpSpPr>
        <p:grpSpPr>
          <a:xfrm>
            <a:off x="76200" y="76200"/>
            <a:ext cx="8991600" cy="4991100"/>
            <a:chOff x="76200" y="76200"/>
            <a:chExt cx="8991600" cy="4991100"/>
          </a:xfrm>
        </p:grpSpPr>
        <p:sp>
          <p:nvSpPr>
            <p:cNvPr id="29" name="Google Shape;29;p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270" name="Shape 270"/>
        <p:cNvGrpSpPr/>
        <p:nvPr/>
      </p:nvGrpSpPr>
      <p:grpSpPr>
        <a:xfrm>
          <a:off x="0" y="0"/>
          <a:ext cx="0" cy="0"/>
          <a:chOff x="0" y="0"/>
          <a:chExt cx="0" cy="0"/>
        </a:xfrm>
      </p:grpSpPr>
      <p:sp>
        <p:nvSpPr>
          <p:cNvPr id="271" name="Google Shape;271;p31"/>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72" name="Google Shape;272;p31"/>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73" name="Google Shape;273;p31"/>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74" name="Google Shape;274;p31"/>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275" name="Google Shape;275;p31"/>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276" name="Google Shape;276;p31"/>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277" name="Google Shape;277;p31"/>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78" name="Google Shape;278;p31"/>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79" name="Google Shape;279;p31"/>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280" name="Google Shape;280;p31"/>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281" name="Google Shape;281;p31"/>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282" name="Google Shape;282;p31"/>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grpSp>
        <p:nvGrpSpPr>
          <p:cNvPr id="283" name="Google Shape;283;p31"/>
          <p:cNvGrpSpPr/>
          <p:nvPr/>
        </p:nvGrpSpPr>
        <p:grpSpPr>
          <a:xfrm>
            <a:off x="76200" y="76200"/>
            <a:ext cx="8991600" cy="4991100"/>
            <a:chOff x="76200" y="76200"/>
            <a:chExt cx="8991600" cy="4991100"/>
          </a:xfrm>
        </p:grpSpPr>
        <p:sp>
          <p:nvSpPr>
            <p:cNvPr id="284" name="Google Shape;284;p3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5" name="Google Shape;285;p3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6" name="Google Shape;286;p3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7" name="Google Shape;287;p3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88" name="Google Shape;288;p3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289" name="Shape 289"/>
        <p:cNvGrpSpPr/>
        <p:nvPr/>
      </p:nvGrpSpPr>
      <p:grpSpPr>
        <a:xfrm>
          <a:off x="0" y="0"/>
          <a:ext cx="0" cy="0"/>
          <a:chOff x="0" y="0"/>
          <a:chExt cx="0" cy="0"/>
        </a:xfrm>
      </p:grpSpPr>
      <p:sp>
        <p:nvSpPr>
          <p:cNvPr id="290" name="Google Shape;290;p32"/>
          <p:cNvSpPr txBox="1"/>
          <p:nvPr>
            <p:ph idx="1" type="subTitle"/>
          </p:nvPr>
        </p:nvSpPr>
        <p:spPr>
          <a:xfrm>
            <a:off x="728125" y="3661850"/>
            <a:ext cx="2493300" cy="754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291" name="Google Shape;291;p32"/>
          <p:cNvSpPr txBox="1"/>
          <p:nvPr>
            <p:ph idx="2" type="subTitle"/>
          </p:nvPr>
        </p:nvSpPr>
        <p:spPr>
          <a:xfrm>
            <a:off x="5930675" y="3661850"/>
            <a:ext cx="24933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292" name="Google Shape;292;p32"/>
          <p:cNvSpPr txBox="1"/>
          <p:nvPr>
            <p:ph idx="3" type="subTitle"/>
          </p:nvPr>
        </p:nvSpPr>
        <p:spPr>
          <a:xfrm>
            <a:off x="728125" y="3323341"/>
            <a:ext cx="2493300" cy="473100"/>
          </a:xfrm>
          <a:prstGeom prst="rect">
            <a:avLst/>
          </a:prstGeom>
          <a:noFill/>
        </p:spPr>
        <p:txBody>
          <a:bodyPr anchorCtr="0" anchor="b" bIns="0" lIns="91425" spcFirstLastPara="1" rIns="91425" wrap="square" tIns="90000">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293" name="Google Shape;293;p32"/>
          <p:cNvSpPr txBox="1"/>
          <p:nvPr>
            <p:ph idx="4" type="subTitle"/>
          </p:nvPr>
        </p:nvSpPr>
        <p:spPr>
          <a:xfrm>
            <a:off x="5930675" y="3323345"/>
            <a:ext cx="24933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294" name="Google Shape;294;p32"/>
          <p:cNvSpPr txBox="1"/>
          <p:nvPr>
            <p:ph idx="5" type="subTitle"/>
          </p:nvPr>
        </p:nvSpPr>
        <p:spPr>
          <a:xfrm>
            <a:off x="728125" y="1926723"/>
            <a:ext cx="2493300" cy="754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295" name="Google Shape;295;p32"/>
          <p:cNvSpPr txBox="1"/>
          <p:nvPr>
            <p:ph idx="6" type="subTitle"/>
          </p:nvPr>
        </p:nvSpPr>
        <p:spPr>
          <a:xfrm>
            <a:off x="5930675" y="1926723"/>
            <a:ext cx="24933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296" name="Google Shape;296;p32"/>
          <p:cNvSpPr txBox="1"/>
          <p:nvPr>
            <p:ph idx="7" type="subTitle"/>
          </p:nvPr>
        </p:nvSpPr>
        <p:spPr>
          <a:xfrm>
            <a:off x="728125" y="1588225"/>
            <a:ext cx="2493300" cy="473100"/>
          </a:xfrm>
          <a:prstGeom prst="rect">
            <a:avLst/>
          </a:prstGeom>
          <a:noFill/>
        </p:spPr>
        <p:txBody>
          <a:bodyPr anchorCtr="0" anchor="b" bIns="0" lIns="91425" spcFirstLastPara="1" rIns="91425" wrap="square" tIns="90000">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297" name="Google Shape;297;p32"/>
          <p:cNvSpPr txBox="1"/>
          <p:nvPr>
            <p:ph idx="8" type="subTitle"/>
          </p:nvPr>
        </p:nvSpPr>
        <p:spPr>
          <a:xfrm>
            <a:off x="5930675" y="1588225"/>
            <a:ext cx="24933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298" name="Google Shape;298;p32"/>
          <p:cNvGrpSpPr/>
          <p:nvPr/>
        </p:nvGrpSpPr>
        <p:grpSpPr>
          <a:xfrm>
            <a:off x="76200" y="76200"/>
            <a:ext cx="8991600" cy="4991100"/>
            <a:chOff x="76200" y="76200"/>
            <a:chExt cx="8991600" cy="4991100"/>
          </a:xfrm>
        </p:grpSpPr>
        <p:sp>
          <p:nvSpPr>
            <p:cNvPr id="299" name="Google Shape;299;p3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3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
    <p:spTree>
      <p:nvGrpSpPr>
        <p:cNvPr id="304" name="Shape 304"/>
        <p:cNvGrpSpPr/>
        <p:nvPr/>
      </p:nvGrpSpPr>
      <p:grpSpPr>
        <a:xfrm>
          <a:off x="0" y="0"/>
          <a:ext cx="0" cy="0"/>
          <a:chOff x="0" y="0"/>
          <a:chExt cx="0" cy="0"/>
        </a:xfrm>
      </p:grpSpPr>
      <p:sp>
        <p:nvSpPr>
          <p:cNvPr id="305" name="Google Shape;305;p33"/>
          <p:cNvSpPr txBox="1"/>
          <p:nvPr>
            <p:ph type="title"/>
          </p:nvPr>
        </p:nvSpPr>
        <p:spPr>
          <a:xfrm>
            <a:off x="915653" y="1413450"/>
            <a:ext cx="2479200" cy="432000"/>
          </a:xfrm>
          <a:prstGeom prst="rect">
            <a:avLst/>
          </a:prstGeom>
          <a:noFill/>
          <a:ln>
            <a:noFill/>
          </a:ln>
        </p:spPr>
        <p:txBody>
          <a:bodyPr anchorCtr="0" anchor="t" bIns="0" lIns="36000" spcFirstLastPara="1" rIns="0" wrap="square" tIns="0">
            <a:noAutofit/>
          </a:bodyPr>
          <a:lstStyle>
            <a:lvl1pPr lvl="0" rtl="0" algn="r">
              <a:spcBef>
                <a:spcPts val="0"/>
              </a:spcBef>
              <a:spcAft>
                <a:spcPts val="0"/>
              </a:spcAft>
              <a:buClr>
                <a:schemeClr val="dk1"/>
              </a:buClr>
              <a:buSzPts val="2400"/>
              <a:buNone/>
              <a:defRPr i="0" sz="1800">
                <a:solidFill>
                  <a:schemeClr val="accent4"/>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06" name="Google Shape;306;p33"/>
          <p:cNvSpPr txBox="1"/>
          <p:nvPr>
            <p:ph idx="1" type="subTitle"/>
          </p:nvPr>
        </p:nvSpPr>
        <p:spPr>
          <a:xfrm>
            <a:off x="915652" y="1616845"/>
            <a:ext cx="2555100" cy="594600"/>
          </a:xfrm>
          <a:prstGeom prst="rect">
            <a:avLst/>
          </a:prstGeom>
        </p:spPr>
        <p:txBody>
          <a:bodyPr anchorCtr="0" anchor="t" bIns="91425" lIns="36000" spcFirstLastPara="1" rIns="91425" wrap="square" tIns="91425">
            <a:noAutofit/>
          </a:bodyPr>
          <a:lstStyle>
            <a:lvl1pPr lvl="0" rtl="0" algn="r">
              <a:lnSpc>
                <a:spcPct val="100000"/>
              </a:lnSpc>
              <a:spcBef>
                <a:spcPts val="0"/>
              </a:spcBef>
              <a:spcAft>
                <a:spcPts val="0"/>
              </a:spcAft>
              <a:buNone/>
              <a:defRPr sz="1600">
                <a:solidFill>
                  <a:schemeClr val="accent3"/>
                </a:solidFill>
              </a:defRPr>
            </a:lvl1pPr>
            <a:lvl2pPr lvl="1" rtl="0" algn="r">
              <a:lnSpc>
                <a:spcPct val="100000"/>
              </a:lnSpc>
              <a:spcBef>
                <a:spcPts val="1600"/>
              </a:spcBef>
              <a:spcAft>
                <a:spcPts val="0"/>
              </a:spcAft>
              <a:buNone/>
              <a:defRPr sz="1600">
                <a:solidFill>
                  <a:schemeClr val="accent3"/>
                </a:solidFill>
              </a:defRPr>
            </a:lvl2pPr>
            <a:lvl3pPr lvl="2" rtl="0" algn="r">
              <a:lnSpc>
                <a:spcPct val="100000"/>
              </a:lnSpc>
              <a:spcBef>
                <a:spcPts val="1600"/>
              </a:spcBef>
              <a:spcAft>
                <a:spcPts val="0"/>
              </a:spcAft>
              <a:buNone/>
              <a:defRPr sz="1600">
                <a:solidFill>
                  <a:schemeClr val="accent3"/>
                </a:solidFill>
              </a:defRPr>
            </a:lvl3pPr>
            <a:lvl4pPr lvl="3" rtl="0" algn="r">
              <a:lnSpc>
                <a:spcPct val="100000"/>
              </a:lnSpc>
              <a:spcBef>
                <a:spcPts val="1600"/>
              </a:spcBef>
              <a:spcAft>
                <a:spcPts val="0"/>
              </a:spcAft>
              <a:buNone/>
              <a:defRPr sz="1600">
                <a:solidFill>
                  <a:schemeClr val="accent3"/>
                </a:solidFill>
              </a:defRPr>
            </a:lvl4pPr>
            <a:lvl5pPr lvl="4" rtl="0" algn="r">
              <a:lnSpc>
                <a:spcPct val="100000"/>
              </a:lnSpc>
              <a:spcBef>
                <a:spcPts val="1600"/>
              </a:spcBef>
              <a:spcAft>
                <a:spcPts val="0"/>
              </a:spcAft>
              <a:buNone/>
              <a:defRPr sz="1600">
                <a:solidFill>
                  <a:schemeClr val="accent3"/>
                </a:solidFill>
              </a:defRPr>
            </a:lvl5pPr>
            <a:lvl6pPr lvl="5" rtl="0" algn="r">
              <a:lnSpc>
                <a:spcPct val="100000"/>
              </a:lnSpc>
              <a:spcBef>
                <a:spcPts val="1600"/>
              </a:spcBef>
              <a:spcAft>
                <a:spcPts val="0"/>
              </a:spcAft>
              <a:buNone/>
              <a:defRPr sz="1600">
                <a:solidFill>
                  <a:schemeClr val="accent3"/>
                </a:solidFill>
              </a:defRPr>
            </a:lvl6pPr>
            <a:lvl7pPr lvl="6" rtl="0" algn="r">
              <a:lnSpc>
                <a:spcPct val="100000"/>
              </a:lnSpc>
              <a:spcBef>
                <a:spcPts val="1600"/>
              </a:spcBef>
              <a:spcAft>
                <a:spcPts val="0"/>
              </a:spcAft>
              <a:buNone/>
              <a:defRPr sz="1600">
                <a:solidFill>
                  <a:schemeClr val="accent3"/>
                </a:solidFill>
              </a:defRPr>
            </a:lvl7pPr>
            <a:lvl8pPr lvl="7" rtl="0" algn="r">
              <a:lnSpc>
                <a:spcPct val="100000"/>
              </a:lnSpc>
              <a:spcBef>
                <a:spcPts val="1600"/>
              </a:spcBef>
              <a:spcAft>
                <a:spcPts val="0"/>
              </a:spcAft>
              <a:buNone/>
              <a:defRPr sz="1600">
                <a:solidFill>
                  <a:schemeClr val="accent3"/>
                </a:solidFill>
              </a:defRPr>
            </a:lvl8pPr>
            <a:lvl9pPr lvl="8" rtl="0" algn="r">
              <a:lnSpc>
                <a:spcPct val="100000"/>
              </a:lnSpc>
              <a:spcBef>
                <a:spcPts val="1600"/>
              </a:spcBef>
              <a:spcAft>
                <a:spcPts val="1600"/>
              </a:spcAft>
              <a:buNone/>
              <a:defRPr sz="1600">
                <a:solidFill>
                  <a:schemeClr val="accent3"/>
                </a:solidFill>
              </a:defRPr>
            </a:lvl9pPr>
          </a:lstStyle>
          <a:p/>
        </p:txBody>
      </p:sp>
      <p:sp>
        <p:nvSpPr>
          <p:cNvPr id="307" name="Google Shape;307;p33"/>
          <p:cNvSpPr txBox="1"/>
          <p:nvPr>
            <p:ph idx="2" type="title"/>
          </p:nvPr>
        </p:nvSpPr>
        <p:spPr>
          <a:xfrm>
            <a:off x="5673897" y="2544672"/>
            <a:ext cx="2554500" cy="432000"/>
          </a:xfrm>
          <a:prstGeom prst="rect">
            <a:avLst/>
          </a:prstGeom>
          <a:noFill/>
          <a:ln>
            <a:noFill/>
          </a:ln>
        </p:spPr>
        <p:txBody>
          <a:bodyPr anchorCtr="0" anchor="t" bIns="0" lIns="36000" spcFirstLastPara="1" rIns="0" wrap="square" tIns="0">
            <a:noAutofit/>
          </a:bodyPr>
          <a:lstStyle>
            <a:lvl1pPr lvl="0" rtl="0">
              <a:spcBef>
                <a:spcPts val="0"/>
              </a:spcBef>
              <a:spcAft>
                <a:spcPts val="0"/>
              </a:spcAft>
              <a:buClr>
                <a:schemeClr val="dk1"/>
              </a:buClr>
              <a:buSzPts val="2400"/>
              <a:buNone/>
              <a:defRPr i="0" sz="1800">
                <a:solidFill>
                  <a:schemeClr val="accent4"/>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08" name="Google Shape;308;p33"/>
          <p:cNvSpPr txBox="1"/>
          <p:nvPr>
            <p:ph idx="3" type="subTitle"/>
          </p:nvPr>
        </p:nvSpPr>
        <p:spPr>
          <a:xfrm>
            <a:off x="5673653" y="2748071"/>
            <a:ext cx="2554500" cy="594600"/>
          </a:xfrm>
          <a:prstGeom prst="rect">
            <a:avLst/>
          </a:prstGeom>
        </p:spPr>
        <p:txBody>
          <a:bodyPr anchorCtr="0" anchor="t" bIns="91425" lIns="36000" spcFirstLastPara="1" rIns="91425" wrap="square" tIns="91425">
            <a:noAutofit/>
          </a:bodyPr>
          <a:lstStyle>
            <a:lvl1pPr lvl="0" rtl="0">
              <a:lnSpc>
                <a:spcPct val="100000"/>
              </a:lnSpc>
              <a:spcBef>
                <a:spcPts val="0"/>
              </a:spcBef>
              <a:spcAft>
                <a:spcPts val="0"/>
              </a:spcAft>
              <a:buNone/>
              <a:defRPr sz="1600">
                <a:solidFill>
                  <a:schemeClr val="accent3"/>
                </a:solidFill>
              </a:defRPr>
            </a:lvl1pPr>
            <a:lvl2pPr lvl="1" rtl="0">
              <a:lnSpc>
                <a:spcPct val="100000"/>
              </a:lnSpc>
              <a:spcBef>
                <a:spcPts val="1600"/>
              </a:spcBef>
              <a:spcAft>
                <a:spcPts val="0"/>
              </a:spcAft>
              <a:buNone/>
              <a:defRPr sz="1600">
                <a:solidFill>
                  <a:schemeClr val="accent3"/>
                </a:solidFill>
              </a:defRPr>
            </a:lvl2pPr>
            <a:lvl3pPr lvl="2" rtl="0">
              <a:lnSpc>
                <a:spcPct val="100000"/>
              </a:lnSpc>
              <a:spcBef>
                <a:spcPts val="1600"/>
              </a:spcBef>
              <a:spcAft>
                <a:spcPts val="0"/>
              </a:spcAft>
              <a:buNone/>
              <a:defRPr sz="1600">
                <a:solidFill>
                  <a:schemeClr val="accent3"/>
                </a:solidFill>
              </a:defRPr>
            </a:lvl3pPr>
            <a:lvl4pPr lvl="3" rtl="0">
              <a:lnSpc>
                <a:spcPct val="100000"/>
              </a:lnSpc>
              <a:spcBef>
                <a:spcPts val="1600"/>
              </a:spcBef>
              <a:spcAft>
                <a:spcPts val="0"/>
              </a:spcAft>
              <a:buNone/>
              <a:defRPr sz="1600">
                <a:solidFill>
                  <a:schemeClr val="accent3"/>
                </a:solidFill>
              </a:defRPr>
            </a:lvl4pPr>
            <a:lvl5pPr lvl="4" rtl="0">
              <a:lnSpc>
                <a:spcPct val="100000"/>
              </a:lnSpc>
              <a:spcBef>
                <a:spcPts val="1600"/>
              </a:spcBef>
              <a:spcAft>
                <a:spcPts val="0"/>
              </a:spcAft>
              <a:buNone/>
              <a:defRPr sz="1600">
                <a:solidFill>
                  <a:schemeClr val="accent3"/>
                </a:solidFill>
              </a:defRPr>
            </a:lvl5pPr>
            <a:lvl6pPr lvl="5" rtl="0">
              <a:lnSpc>
                <a:spcPct val="100000"/>
              </a:lnSpc>
              <a:spcBef>
                <a:spcPts val="1600"/>
              </a:spcBef>
              <a:spcAft>
                <a:spcPts val="0"/>
              </a:spcAft>
              <a:buNone/>
              <a:defRPr sz="1600">
                <a:solidFill>
                  <a:schemeClr val="accent3"/>
                </a:solidFill>
              </a:defRPr>
            </a:lvl6pPr>
            <a:lvl7pPr lvl="6" rtl="0">
              <a:lnSpc>
                <a:spcPct val="100000"/>
              </a:lnSpc>
              <a:spcBef>
                <a:spcPts val="1600"/>
              </a:spcBef>
              <a:spcAft>
                <a:spcPts val="0"/>
              </a:spcAft>
              <a:buNone/>
              <a:defRPr sz="1600">
                <a:solidFill>
                  <a:schemeClr val="accent3"/>
                </a:solidFill>
              </a:defRPr>
            </a:lvl7pPr>
            <a:lvl8pPr lvl="7" rtl="0">
              <a:lnSpc>
                <a:spcPct val="100000"/>
              </a:lnSpc>
              <a:spcBef>
                <a:spcPts val="1600"/>
              </a:spcBef>
              <a:spcAft>
                <a:spcPts val="0"/>
              </a:spcAft>
              <a:buNone/>
              <a:defRPr sz="1600">
                <a:solidFill>
                  <a:schemeClr val="accent3"/>
                </a:solidFill>
              </a:defRPr>
            </a:lvl8pPr>
            <a:lvl9pPr lvl="8" rtl="0">
              <a:lnSpc>
                <a:spcPct val="100000"/>
              </a:lnSpc>
              <a:spcBef>
                <a:spcPts val="1600"/>
              </a:spcBef>
              <a:spcAft>
                <a:spcPts val="1600"/>
              </a:spcAft>
              <a:buNone/>
              <a:defRPr sz="1600">
                <a:solidFill>
                  <a:schemeClr val="accent3"/>
                </a:solidFill>
              </a:defRPr>
            </a:lvl9pPr>
          </a:lstStyle>
          <a:p/>
        </p:txBody>
      </p:sp>
      <p:sp>
        <p:nvSpPr>
          <p:cNvPr id="309" name="Google Shape;309;p33"/>
          <p:cNvSpPr txBox="1"/>
          <p:nvPr>
            <p:ph idx="4" type="title"/>
          </p:nvPr>
        </p:nvSpPr>
        <p:spPr>
          <a:xfrm>
            <a:off x="915603" y="2548000"/>
            <a:ext cx="2479200" cy="432000"/>
          </a:xfrm>
          <a:prstGeom prst="rect">
            <a:avLst/>
          </a:prstGeom>
          <a:noFill/>
          <a:ln>
            <a:noFill/>
          </a:ln>
        </p:spPr>
        <p:txBody>
          <a:bodyPr anchorCtr="0" anchor="t" bIns="0" lIns="36000" spcFirstLastPara="1" rIns="0" wrap="square" tIns="0">
            <a:noAutofit/>
          </a:bodyPr>
          <a:lstStyle>
            <a:lvl1pPr lvl="0" rtl="0" algn="r">
              <a:spcBef>
                <a:spcPts val="0"/>
              </a:spcBef>
              <a:spcAft>
                <a:spcPts val="0"/>
              </a:spcAft>
              <a:buClr>
                <a:schemeClr val="dk1"/>
              </a:buClr>
              <a:buSzPts val="2400"/>
              <a:buNone/>
              <a:defRPr i="0" sz="1800">
                <a:solidFill>
                  <a:schemeClr val="accent4"/>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10" name="Google Shape;310;p33"/>
          <p:cNvSpPr txBox="1"/>
          <p:nvPr>
            <p:ph idx="5" type="subTitle"/>
          </p:nvPr>
        </p:nvSpPr>
        <p:spPr>
          <a:xfrm>
            <a:off x="915652" y="2751397"/>
            <a:ext cx="2555100" cy="594600"/>
          </a:xfrm>
          <a:prstGeom prst="rect">
            <a:avLst/>
          </a:prstGeom>
        </p:spPr>
        <p:txBody>
          <a:bodyPr anchorCtr="0" anchor="t" bIns="91425" lIns="36000" spcFirstLastPara="1" rIns="91425" wrap="square" tIns="91425">
            <a:noAutofit/>
          </a:bodyPr>
          <a:lstStyle>
            <a:lvl1pPr lvl="0" rtl="0" algn="r">
              <a:lnSpc>
                <a:spcPct val="100000"/>
              </a:lnSpc>
              <a:spcBef>
                <a:spcPts val="0"/>
              </a:spcBef>
              <a:spcAft>
                <a:spcPts val="0"/>
              </a:spcAft>
              <a:buNone/>
              <a:defRPr sz="1600">
                <a:solidFill>
                  <a:schemeClr val="accent3"/>
                </a:solidFill>
              </a:defRPr>
            </a:lvl1pPr>
            <a:lvl2pPr lvl="1" rtl="0" algn="r">
              <a:lnSpc>
                <a:spcPct val="100000"/>
              </a:lnSpc>
              <a:spcBef>
                <a:spcPts val="1600"/>
              </a:spcBef>
              <a:spcAft>
                <a:spcPts val="0"/>
              </a:spcAft>
              <a:buNone/>
              <a:defRPr sz="1600">
                <a:solidFill>
                  <a:schemeClr val="accent3"/>
                </a:solidFill>
              </a:defRPr>
            </a:lvl2pPr>
            <a:lvl3pPr lvl="2" rtl="0" algn="r">
              <a:lnSpc>
                <a:spcPct val="100000"/>
              </a:lnSpc>
              <a:spcBef>
                <a:spcPts val="1600"/>
              </a:spcBef>
              <a:spcAft>
                <a:spcPts val="0"/>
              </a:spcAft>
              <a:buNone/>
              <a:defRPr sz="1600">
                <a:solidFill>
                  <a:schemeClr val="accent3"/>
                </a:solidFill>
              </a:defRPr>
            </a:lvl3pPr>
            <a:lvl4pPr lvl="3" rtl="0" algn="r">
              <a:lnSpc>
                <a:spcPct val="100000"/>
              </a:lnSpc>
              <a:spcBef>
                <a:spcPts val="1600"/>
              </a:spcBef>
              <a:spcAft>
                <a:spcPts val="0"/>
              </a:spcAft>
              <a:buNone/>
              <a:defRPr sz="1600">
                <a:solidFill>
                  <a:schemeClr val="accent3"/>
                </a:solidFill>
              </a:defRPr>
            </a:lvl4pPr>
            <a:lvl5pPr lvl="4" rtl="0" algn="r">
              <a:lnSpc>
                <a:spcPct val="100000"/>
              </a:lnSpc>
              <a:spcBef>
                <a:spcPts val="1600"/>
              </a:spcBef>
              <a:spcAft>
                <a:spcPts val="0"/>
              </a:spcAft>
              <a:buNone/>
              <a:defRPr sz="1600">
                <a:solidFill>
                  <a:schemeClr val="accent3"/>
                </a:solidFill>
              </a:defRPr>
            </a:lvl5pPr>
            <a:lvl6pPr lvl="5" rtl="0" algn="r">
              <a:lnSpc>
                <a:spcPct val="100000"/>
              </a:lnSpc>
              <a:spcBef>
                <a:spcPts val="1600"/>
              </a:spcBef>
              <a:spcAft>
                <a:spcPts val="0"/>
              </a:spcAft>
              <a:buNone/>
              <a:defRPr sz="1600">
                <a:solidFill>
                  <a:schemeClr val="accent3"/>
                </a:solidFill>
              </a:defRPr>
            </a:lvl6pPr>
            <a:lvl7pPr lvl="6" rtl="0" algn="r">
              <a:lnSpc>
                <a:spcPct val="100000"/>
              </a:lnSpc>
              <a:spcBef>
                <a:spcPts val="1600"/>
              </a:spcBef>
              <a:spcAft>
                <a:spcPts val="0"/>
              </a:spcAft>
              <a:buNone/>
              <a:defRPr sz="1600">
                <a:solidFill>
                  <a:schemeClr val="accent3"/>
                </a:solidFill>
              </a:defRPr>
            </a:lvl7pPr>
            <a:lvl8pPr lvl="7" rtl="0" algn="r">
              <a:lnSpc>
                <a:spcPct val="100000"/>
              </a:lnSpc>
              <a:spcBef>
                <a:spcPts val="1600"/>
              </a:spcBef>
              <a:spcAft>
                <a:spcPts val="0"/>
              </a:spcAft>
              <a:buNone/>
              <a:defRPr sz="1600">
                <a:solidFill>
                  <a:schemeClr val="accent3"/>
                </a:solidFill>
              </a:defRPr>
            </a:lvl8pPr>
            <a:lvl9pPr lvl="8" rtl="0" algn="r">
              <a:lnSpc>
                <a:spcPct val="100000"/>
              </a:lnSpc>
              <a:spcBef>
                <a:spcPts val="1600"/>
              </a:spcBef>
              <a:spcAft>
                <a:spcPts val="1600"/>
              </a:spcAft>
              <a:buNone/>
              <a:defRPr sz="1600">
                <a:solidFill>
                  <a:schemeClr val="accent3"/>
                </a:solidFill>
              </a:defRPr>
            </a:lvl9pPr>
          </a:lstStyle>
          <a:p/>
        </p:txBody>
      </p:sp>
      <p:sp>
        <p:nvSpPr>
          <p:cNvPr id="311" name="Google Shape;311;p33"/>
          <p:cNvSpPr txBox="1"/>
          <p:nvPr>
            <p:ph idx="6" type="title"/>
          </p:nvPr>
        </p:nvSpPr>
        <p:spPr>
          <a:xfrm>
            <a:off x="5673648" y="3679224"/>
            <a:ext cx="2554500" cy="432000"/>
          </a:xfrm>
          <a:prstGeom prst="rect">
            <a:avLst/>
          </a:prstGeom>
          <a:noFill/>
          <a:ln>
            <a:noFill/>
          </a:ln>
        </p:spPr>
        <p:txBody>
          <a:bodyPr anchorCtr="0" anchor="t" bIns="0" lIns="36000" spcFirstLastPara="1" rIns="0" wrap="square" tIns="0">
            <a:noAutofit/>
          </a:bodyPr>
          <a:lstStyle>
            <a:lvl1pPr lvl="0" rtl="0">
              <a:spcBef>
                <a:spcPts val="0"/>
              </a:spcBef>
              <a:spcAft>
                <a:spcPts val="0"/>
              </a:spcAft>
              <a:buClr>
                <a:schemeClr val="dk1"/>
              </a:buClr>
              <a:buSzPts val="2400"/>
              <a:buNone/>
              <a:defRPr i="0" sz="1800">
                <a:solidFill>
                  <a:schemeClr val="accent4"/>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12" name="Google Shape;312;p33"/>
          <p:cNvSpPr txBox="1"/>
          <p:nvPr>
            <p:ph idx="7" type="subTitle"/>
          </p:nvPr>
        </p:nvSpPr>
        <p:spPr>
          <a:xfrm>
            <a:off x="5673403" y="3882622"/>
            <a:ext cx="2554500" cy="594600"/>
          </a:xfrm>
          <a:prstGeom prst="rect">
            <a:avLst/>
          </a:prstGeom>
        </p:spPr>
        <p:txBody>
          <a:bodyPr anchorCtr="0" anchor="t" bIns="91425" lIns="36000" spcFirstLastPara="1" rIns="91425" wrap="square" tIns="91425">
            <a:noAutofit/>
          </a:bodyPr>
          <a:lstStyle>
            <a:lvl1pPr lvl="0" rtl="0">
              <a:lnSpc>
                <a:spcPct val="100000"/>
              </a:lnSpc>
              <a:spcBef>
                <a:spcPts val="0"/>
              </a:spcBef>
              <a:spcAft>
                <a:spcPts val="0"/>
              </a:spcAft>
              <a:buNone/>
              <a:defRPr sz="1600">
                <a:solidFill>
                  <a:schemeClr val="accent3"/>
                </a:solidFill>
              </a:defRPr>
            </a:lvl1pPr>
            <a:lvl2pPr lvl="1" rtl="0">
              <a:lnSpc>
                <a:spcPct val="100000"/>
              </a:lnSpc>
              <a:spcBef>
                <a:spcPts val="1600"/>
              </a:spcBef>
              <a:spcAft>
                <a:spcPts val="0"/>
              </a:spcAft>
              <a:buNone/>
              <a:defRPr sz="1600">
                <a:solidFill>
                  <a:schemeClr val="accent3"/>
                </a:solidFill>
              </a:defRPr>
            </a:lvl2pPr>
            <a:lvl3pPr lvl="2" rtl="0">
              <a:lnSpc>
                <a:spcPct val="100000"/>
              </a:lnSpc>
              <a:spcBef>
                <a:spcPts val="1600"/>
              </a:spcBef>
              <a:spcAft>
                <a:spcPts val="0"/>
              </a:spcAft>
              <a:buNone/>
              <a:defRPr sz="1600">
                <a:solidFill>
                  <a:schemeClr val="accent3"/>
                </a:solidFill>
              </a:defRPr>
            </a:lvl3pPr>
            <a:lvl4pPr lvl="3" rtl="0">
              <a:lnSpc>
                <a:spcPct val="100000"/>
              </a:lnSpc>
              <a:spcBef>
                <a:spcPts val="1600"/>
              </a:spcBef>
              <a:spcAft>
                <a:spcPts val="0"/>
              </a:spcAft>
              <a:buNone/>
              <a:defRPr sz="1600">
                <a:solidFill>
                  <a:schemeClr val="accent3"/>
                </a:solidFill>
              </a:defRPr>
            </a:lvl4pPr>
            <a:lvl5pPr lvl="4" rtl="0">
              <a:lnSpc>
                <a:spcPct val="100000"/>
              </a:lnSpc>
              <a:spcBef>
                <a:spcPts val="1600"/>
              </a:spcBef>
              <a:spcAft>
                <a:spcPts val="0"/>
              </a:spcAft>
              <a:buNone/>
              <a:defRPr sz="1600">
                <a:solidFill>
                  <a:schemeClr val="accent3"/>
                </a:solidFill>
              </a:defRPr>
            </a:lvl5pPr>
            <a:lvl6pPr lvl="5" rtl="0">
              <a:lnSpc>
                <a:spcPct val="100000"/>
              </a:lnSpc>
              <a:spcBef>
                <a:spcPts val="1600"/>
              </a:spcBef>
              <a:spcAft>
                <a:spcPts val="0"/>
              </a:spcAft>
              <a:buNone/>
              <a:defRPr sz="1600">
                <a:solidFill>
                  <a:schemeClr val="accent3"/>
                </a:solidFill>
              </a:defRPr>
            </a:lvl6pPr>
            <a:lvl7pPr lvl="6" rtl="0">
              <a:lnSpc>
                <a:spcPct val="100000"/>
              </a:lnSpc>
              <a:spcBef>
                <a:spcPts val="1600"/>
              </a:spcBef>
              <a:spcAft>
                <a:spcPts val="0"/>
              </a:spcAft>
              <a:buNone/>
              <a:defRPr sz="1600">
                <a:solidFill>
                  <a:schemeClr val="accent3"/>
                </a:solidFill>
              </a:defRPr>
            </a:lvl7pPr>
            <a:lvl8pPr lvl="7" rtl="0">
              <a:lnSpc>
                <a:spcPct val="100000"/>
              </a:lnSpc>
              <a:spcBef>
                <a:spcPts val="1600"/>
              </a:spcBef>
              <a:spcAft>
                <a:spcPts val="0"/>
              </a:spcAft>
              <a:buNone/>
              <a:defRPr sz="1600">
                <a:solidFill>
                  <a:schemeClr val="accent3"/>
                </a:solidFill>
              </a:defRPr>
            </a:lvl8pPr>
            <a:lvl9pPr lvl="8" rtl="0">
              <a:lnSpc>
                <a:spcPct val="100000"/>
              </a:lnSpc>
              <a:spcBef>
                <a:spcPts val="1600"/>
              </a:spcBef>
              <a:spcAft>
                <a:spcPts val="1600"/>
              </a:spcAft>
              <a:buNone/>
              <a:defRPr sz="1600">
                <a:solidFill>
                  <a:schemeClr val="accent3"/>
                </a:solidFill>
              </a:defRPr>
            </a:lvl9pPr>
          </a:lstStyle>
          <a:p/>
        </p:txBody>
      </p:sp>
      <p:sp>
        <p:nvSpPr>
          <p:cNvPr id="313" name="Google Shape;313;p33"/>
          <p:cNvSpPr txBox="1"/>
          <p:nvPr>
            <p:ph idx="8"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grpSp>
        <p:nvGrpSpPr>
          <p:cNvPr id="314" name="Google Shape;314;p33"/>
          <p:cNvGrpSpPr/>
          <p:nvPr/>
        </p:nvGrpSpPr>
        <p:grpSpPr>
          <a:xfrm>
            <a:off x="76200" y="76200"/>
            <a:ext cx="8991600" cy="4991100"/>
            <a:chOff x="76200" y="76200"/>
            <a:chExt cx="8991600" cy="4991100"/>
          </a:xfrm>
        </p:grpSpPr>
        <p:sp>
          <p:nvSpPr>
            <p:cNvPr id="315" name="Google Shape;315;p3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319" name="Shape 319"/>
        <p:cNvGrpSpPr/>
        <p:nvPr/>
      </p:nvGrpSpPr>
      <p:grpSpPr>
        <a:xfrm>
          <a:off x="0" y="0"/>
          <a:ext cx="0" cy="0"/>
          <a:chOff x="0" y="0"/>
          <a:chExt cx="0" cy="0"/>
        </a:xfrm>
      </p:grpSpPr>
      <p:sp>
        <p:nvSpPr>
          <p:cNvPr id="320" name="Google Shape;320;p34"/>
          <p:cNvSpPr txBox="1"/>
          <p:nvPr>
            <p:ph idx="1" type="subTitle"/>
          </p:nvPr>
        </p:nvSpPr>
        <p:spPr>
          <a:xfrm>
            <a:off x="728125" y="40692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21" name="Google Shape;321;p34"/>
          <p:cNvSpPr txBox="1"/>
          <p:nvPr>
            <p:ph idx="2" type="subTitle"/>
          </p:nvPr>
        </p:nvSpPr>
        <p:spPr>
          <a:xfrm>
            <a:off x="4968575" y="40692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22" name="Google Shape;322;p34"/>
          <p:cNvSpPr txBox="1"/>
          <p:nvPr>
            <p:ph hasCustomPrompt="1" type="title"/>
          </p:nvPr>
        </p:nvSpPr>
        <p:spPr>
          <a:xfrm>
            <a:off x="5292276" y="35462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323" name="Google Shape;323;p34"/>
          <p:cNvSpPr txBox="1"/>
          <p:nvPr>
            <p:ph hasCustomPrompt="1" idx="3" type="title"/>
          </p:nvPr>
        </p:nvSpPr>
        <p:spPr>
          <a:xfrm>
            <a:off x="1051825" y="35462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324" name="Google Shape;324;p34"/>
          <p:cNvGrpSpPr/>
          <p:nvPr/>
        </p:nvGrpSpPr>
        <p:grpSpPr>
          <a:xfrm>
            <a:off x="76200" y="76200"/>
            <a:ext cx="8991600" cy="4991100"/>
            <a:chOff x="76200" y="76200"/>
            <a:chExt cx="8991600" cy="4991100"/>
          </a:xfrm>
        </p:grpSpPr>
        <p:sp>
          <p:nvSpPr>
            <p:cNvPr id="325" name="Google Shape;325;p3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6" name="Google Shape;326;p3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7" name="Google Shape;327;p3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8" name="Google Shape;328;p3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329" name="Google Shape;329;p34"/>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330" name="Google Shape;330;p34"/>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31" name="Google Shape;331;p34"/>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32" name="Google Shape;332;p34"/>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333" name="Google Shape;333;p34"/>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1">
    <p:spTree>
      <p:nvGrpSpPr>
        <p:cNvPr id="334" name="Shape 334"/>
        <p:cNvGrpSpPr/>
        <p:nvPr/>
      </p:nvGrpSpPr>
      <p:grpSpPr>
        <a:xfrm>
          <a:off x="0" y="0"/>
          <a:ext cx="0" cy="0"/>
          <a:chOff x="0" y="0"/>
          <a:chExt cx="0" cy="0"/>
        </a:xfrm>
      </p:grpSpPr>
      <p:grpSp>
        <p:nvGrpSpPr>
          <p:cNvPr id="335" name="Google Shape;335;p35"/>
          <p:cNvGrpSpPr/>
          <p:nvPr/>
        </p:nvGrpSpPr>
        <p:grpSpPr>
          <a:xfrm>
            <a:off x="76200" y="76200"/>
            <a:ext cx="8991600" cy="4991100"/>
            <a:chOff x="76200" y="76200"/>
            <a:chExt cx="8991600" cy="4991100"/>
          </a:xfrm>
        </p:grpSpPr>
        <p:sp>
          <p:nvSpPr>
            <p:cNvPr id="336" name="Google Shape;336;p3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7" name="Google Shape;337;p3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8" name="Google Shape;338;p3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9" name="Google Shape;339;p3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340" name="Google Shape;340;p3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341" name="Google Shape;341;p35"/>
          <p:cNvSpPr txBox="1"/>
          <p:nvPr>
            <p:ph idx="1" type="subTitle"/>
          </p:nvPr>
        </p:nvSpPr>
        <p:spPr>
          <a:xfrm>
            <a:off x="905768" y="3696900"/>
            <a:ext cx="14838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342" name="Google Shape;342;p35"/>
          <p:cNvSpPr txBox="1"/>
          <p:nvPr>
            <p:ph idx="2" type="subTitle"/>
          </p:nvPr>
        </p:nvSpPr>
        <p:spPr>
          <a:xfrm>
            <a:off x="6756832" y="3696900"/>
            <a:ext cx="14814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343" name="Google Shape;343;p35"/>
          <p:cNvSpPr txBox="1"/>
          <p:nvPr>
            <p:ph idx="3" type="subTitle"/>
          </p:nvPr>
        </p:nvSpPr>
        <p:spPr>
          <a:xfrm>
            <a:off x="2857723" y="3696900"/>
            <a:ext cx="14814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344" name="Google Shape;344;p35"/>
          <p:cNvSpPr txBox="1"/>
          <p:nvPr>
            <p:ph idx="4" type="subTitle"/>
          </p:nvPr>
        </p:nvSpPr>
        <p:spPr>
          <a:xfrm>
            <a:off x="4807277" y="3696900"/>
            <a:ext cx="14814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345" name="Google Shape;345;p35"/>
          <p:cNvSpPr txBox="1"/>
          <p:nvPr>
            <p:ph hasCustomPrompt="1" idx="5" type="title"/>
          </p:nvPr>
        </p:nvSpPr>
        <p:spPr>
          <a:xfrm>
            <a:off x="6756832" y="15415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2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346" name="Google Shape;346;p35"/>
          <p:cNvSpPr txBox="1"/>
          <p:nvPr>
            <p:ph hasCustomPrompt="1" idx="6" type="title"/>
          </p:nvPr>
        </p:nvSpPr>
        <p:spPr>
          <a:xfrm>
            <a:off x="2857723" y="15415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2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347" name="Google Shape;347;p35"/>
          <p:cNvSpPr txBox="1"/>
          <p:nvPr>
            <p:ph hasCustomPrompt="1" idx="7" type="title"/>
          </p:nvPr>
        </p:nvSpPr>
        <p:spPr>
          <a:xfrm>
            <a:off x="4807277" y="15415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2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348" name="Google Shape;348;p35"/>
          <p:cNvSpPr txBox="1"/>
          <p:nvPr>
            <p:ph hasCustomPrompt="1" idx="8" type="title"/>
          </p:nvPr>
        </p:nvSpPr>
        <p:spPr>
          <a:xfrm>
            <a:off x="905768" y="1541500"/>
            <a:ext cx="148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2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349" name="Shape 349"/>
        <p:cNvGrpSpPr/>
        <p:nvPr/>
      </p:nvGrpSpPr>
      <p:grpSpPr>
        <a:xfrm>
          <a:off x="0" y="0"/>
          <a:ext cx="0" cy="0"/>
          <a:chOff x="0" y="0"/>
          <a:chExt cx="0" cy="0"/>
        </a:xfrm>
      </p:grpSpPr>
      <p:sp>
        <p:nvSpPr>
          <p:cNvPr id="350" name="Google Shape;350;p36"/>
          <p:cNvSpPr txBox="1"/>
          <p:nvPr>
            <p:ph type="ctrTitle"/>
          </p:nvPr>
        </p:nvSpPr>
        <p:spPr>
          <a:xfrm flipH="1">
            <a:off x="720000" y="3114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51" name="Google Shape;351;p36"/>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352" name="Google Shape;352;p36"/>
          <p:cNvSpPr txBox="1"/>
          <p:nvPr/>
        </p:nvSpPr>
        <p:spPr>
          <a:xfrm>
            <a:off x="720000" y="35303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Storyset</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353" name="Google Shape;353;p36"/>
          <p:cNvGrpSpPr/>
          <p:nvPr/>
        </p:nvGrpSpPr>
        <p:grpSpPr>
          <a:xfrm>
            <a:off x="76200" y="76200"/>
            <a:ext cx="8991600" cy="4991100"/>
            <a:chOff x="76200" y="76200"/>
            <a:chExt cx="8991600" cy="4991100"/>
          </a:xfrm>
        </p:grpSpPr>
        <p:sp>
          <p:nvSpPr>
            <p:cNvPr id="354" name="Google Shape;354;p3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3">
    <p:spTree>
      <p:nvGrpSpPr>
        <p:cNvPr id="358" name="Shape 358"/>
        <p:cNvGrpSpPr/>
        <p:nvPr/>
      </p:nvGrpSpPr>
      <p:grpSpPr>
        <a:xfrm>
          <a:off x="0" y="0"/>
          <a:ext cx="0" cy="0"/>
          <a:chOff x="0" y="0"/>
          <a:chExt cx="0" cy="0"/>
        </a:xfrm>
      </p:grpSpPr>
      <p:grpSp>
        <p:nvGrpSpPr>
          <p:cNvPr id="359" name="Google Shape;359;p37"/>
          <p:cNvGrpSpPr/>
          <p:nvPr/>
        </p:nvGrpSpPr>
        <p:grpSpPr>
          <a:xfrm>
            <a:off x="76200" y="76200"/>
            <a:ext cx="8991600" cy="4991100"/>
            <a:chOff x="76200" y="76200"/>
            <a:chExt cx="8991600" cy="4991100"/>
          </a:xfrm>
        </p:grpSpPr>
        <p:sp>
          <p:nvSpPr>
            <p:cNvPr id="360" name="Google Shape;360;p3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364" name="Shape 364"/>
        <p:cNvGrpSpPr/>
        <p:nvPr/>
      </p:nvGrpSpPr>
      <p:grpSpPr>
        <a:xfrm>
          <a:off x="0" y="0"/>
          <a:ext cx="0" cy="0"/>
          <a:chOff x="0" y="0"/>
          <a:chExt cx="0" cy="0"/>
        </a:xfrm>
      </p:grpSpPr>
      <p:sp>
        <p:nvSpPr>
          <p:cNvPr id="365" name="Google Shape;365;p38"/>
          <p:cNvSpPr/>
          <p:nvPr/>
        </p:nvSpPr>
        <p:spPr>
          <a:xfrm>
            <a:off x="-28575" y="-95250"/>
            <a:ext cx="4648200" cy="53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8"/>
          <p:cNvGrpSpPr/>
          <p:nvPr/>
        </p:nvGrpSpPr>
        <p:grpSpPr>
          <a:xfrm flipH="1">
            <a:off x="76200" y="76200"/>
            <a:ext cx="8991600" cy="4991100"/>
            <a:chOff x="76200" y="76200"/>
            <a:chExt cx="8991600" cy="4991100"/>
          </a:xfrm>
        </p:grpSpPr>
        <p:sp>
          <p:nvSpPr>
            <p:cNvPr id="367" name="Google Shape;367;p3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8797200" y="762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8797200" y="47967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371" name="Shape 371"/>
        <p:cNvGrpSpPr/>
        <p:nvPr/>
      </p:nvGrpSpPr>
      <p:grpSpPr>
        <a:xfrm>
          <a:off x="0" y="0"/>
          <a:ext cx="0" cy="0"/>
          <a:chOff x="0" y="0"/>
          <a:chExt cx="0" cy="0"/>
        </a:xfrm>
      </p:grpSpPr>
      <p:sp>
        <p:nvSpPr>
          <p:cNvPr id="372" name="Google Shape;372;p39"/>
          <p:cNvSpPr/>
          <p:nvPr/>
        </p:nvSpPr>
        <p:spPr>
          <a:xfrm>
            <a:off x="-66675" y="2495550"/>
            <a:ext cx="9334500" cy="2667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9"/>
          <p:cNvGrpSpPr/>
          <p:nvPr/>
        </p:nvGrpSpPr>
        <p:grpSpPr>
          <a:xfrm flipH="1">
            <a:off x="76200" y="76200"/>
            <a:ext cx="8991600" cy="4991100"/>
            <a:chOff x="76200" y="76200"/>
            <a:chExt cx="8991600" cy="4991100"/>
          </a:xfrm>
        </p:grpSpPr>
        <p:sp>
          <p:nvSpPr>
            <p:cNvPr id="374" name="Google Shape;374;p3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8797200" y="76200"/>
              <a:ext cx="270600" cy="270600"/>
            </a:xfrm>
            <a:prstGeom prst="mathPlus">
              <a:avLst>
                <a:gd fmla="val 658" name="adj1"/>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76200" y="47967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8797200" y="47967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1" name="Shape 381"/>
        <p:cNvGrpSpPr/>
        <p:nvPr/>
      </p:nvGrpSpPr>
      <p:grpSpPr>
        <a:xfrm>
          <a:off x="0" y="0"/>
          <a:ext cx="0" cy="0"/>
          <a:chOff x="0" y="0"/>
          <a:chExt cx="0" cy="0"/>
        </a:xfrm>
      </p:grpSpPr>
      <p:sp>
        <p:nvSpPr>
          <p:cNvPr id="382" name="Google Shape;382;p41"/>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3" name="Google Shape;383;p41"/>
          <p:cNvSpPr txBox="1"/>
          <p:nvPr>
            <p:ph idx="1" type="subTitle"/>
          </p:nvPr>
        </p:nvSpPr>
        <p:spPr>
          <a:xfrm flipH="1">
            <a:off x="728300" y="3934875"/>
            <a:ext cx="3804000" cy="73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384" name="Google Shape;384;p41"/>
          <p:cNvGrpSpPr/>
          <p:nvPr/>
        </p:nvGrpSpPr>
        <p:grpSpPr>
          <a:xfrm>
            <a:off x="76200" y="76200"/>
            <a:ext cx="8991600" cy="4991100"/>
            <a:chOff x="76200" y="76200"/>
            <a:chExt cx="8991600" cy="4991100"/>
          </a:xfrm>
        </p:grpSpPr>
        <p:sp>
          <p:nvSpPr>
            <p:cNvPr id="385" name="Google Shape;385;p4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subTitle"/>
          </p:nvPr>
        </p:nvSpPr>
        <p:spPr>
          <a:xfrm>
            <a:off x="720025" y="1918625"/>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35" name="Google Shape;35;p5"/>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36" name="Google Shape;36;p5"/>
          <p:cNvSpPr txBox="1"/>
          <p:nvPr>
            <p:ph idx="3" type="subTitle"/>
          </p:nvPr>
        </p:nvSpPr>
        <p:spPr>
          <a:xfrm>
            <a:off x="720025" y="1502650"/>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37" name="Google Shape;37;p5"/>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38" name="Google Shape;38;p5"/>
          <p:cNvGrpSpPr/>
          <p:nvPr/>
        </p:nvGrpSpPr>
        <p:grpSpPr>
          <a:xfrm>
            <a:off x="76200" y="76200"/>
            <a:ext cx="8991600" cy="4991100"/>
            <a:chOff x="76200" y="76200"/>
            <a:chExt cx="8991600" cy="4991100"/>
          </a:xfrm>
        </p:grpSpPr>
        <p:sp>
          <p:nvSpPr>
            <p:cNvPr id="39" name="Google Shape;39;p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9" name="Shape 389"/>
        <p:cNvGrpSpPr/>
        <p:nvPr/>
      </p:nvGrpSpPr>
      <p:grpSpPr>
        <a:xfrm>
          <a:off x="0" y="0"/>
          <a:ext cx="0" cy="0"/>
          <a:chOff x="0" y="0"/>
          <a:chExt cx="0" cy="0"/>
        </a:xfrm>
      </p:grpSpPr>
      <p:sp>
        <p:nvSpPr>
          <p:cNvPr id="390" name="Google Shape;390;p42"/>
          <p:cNvSpPr txBox="1"/>
          <p:nvPr>
            <p:ph type="title"/>
          </p:nvPr>
        </p:nvSpPr>
        <p:spPr>
          <a:xfrm>
            <a:off x="720000" y="23207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1" name="Google Shape;391;p42"/>
          <p:cNvSpPr txBox="1"/>
          <p:nvPr>
            <p:ph idx="1" type="subTitle"/>
          </p:nvPr>
        </p:nvSpPr>
        <p:spPr>
          <a:xfrm>
            <a:off x="720000" y="41066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2" name="Google Shape;392;p42"/>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393" name="Google Shape;393;p42"/>
          <p:cNvGrpSpPr/>
          <p:nvPr/>
        </p:nvGrpSpPr>
        <p:grpSpPr>
          <a:xfrm>
            <a:off x="76200" y="76200"/>
            <a:ext cx="8991600" cy="4991100"/>
            <a:chOff x="76200" y="76200"/>
            <a:chExt cx="8991600" cy="4991100"/>
          </a:xfrm>
        </p:grpSpPr>
        <p:sp>
          <p:nvSpPr>
            <p:cNvPr id="394" name="Google Shape;394;p4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8" name="Shape 398"/>
        <p:cNvGrpSpPr/>
        <p:nvPr/>
      </p:nvGrpSpPr>
      <p:grpSpPr>
        <a:xfrm>
          <a:off x="0" y="0"/>
          <a:ext cx="0" cy="0"/>
          <a:chOff x="0" y="0"/>
          <a:chExt cx="0" cy="0"/>
        </a:xfrm>
      </p:grpSpPr>
      <p:sp>
        <p:nvSpPr>
          <p:cNvPr id="399" name="Google Shape;399;p43"/>
          <p:cNvSpPr txBox="1"/>
          <p:nvPr>
            <p:ph idx="1" type="subTitle"/>
          </p:nvPr>
        </p:nvSpPr>
        <p:spPr>
          <a:xfrm flipH="1">
            <a:off x="5253025" y="22843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400" name="Google Shape;400;p43"/>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401" name="Google Shape;401;p43"/>
          <p:cNvGrpSpPr/>
          <p:nvPr/>
        </p:nvGrpSpPr>
        <p:grpSpPr>
          <a:xfrm>
            <a:off x="76200" y="76200"/>
            <a:ext cx="8991600" cy="4991100"/>
            <a:chOff x="76200" y="76200"/>
            <a:chExt cx="8991600" cy="4991100"/>
          </a:xfrm>
        </p:grpSpPr>
        <p:sp>
          <p:nvSpPr>
            <p:cNvPr id="402" name="Google Shape;402;p4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6" name="Shape 406"/>
        <p:cNvGrpSpPr/>
        <p:nvPr/>
      </p:nvGrpSpPr>
      <p:grpSpPr>
        <a:xfrm>
          <a:off x="0" y="0"/>
          <a:ext cx="0" cy="0"/>
          <a:chOff x="0" y="0"/>
          <a:chExt cx="0" cy="0"/>
        </a:xfrm>
      </p:grpSpPr>
      <p:sp>
        <p:nvSpPr>
          <p:cNvPr id="407" name="Google Shape;407;p44"/>
          <p:cNvSpPr txBox="1"/>
          <p:nvPr>
            <p:ph idx="1" type="subTitle"/>
          </p:nvPr>
        </p:nvSpPr>
        <p:spPr>
          <a:xfrm>
            <a:off x="720025" y="1918625"/>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408" name="Google Shape;408;p44"/>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409" name="Google Shape;409;p44"/>
          <p:cNvSpPr txBox="1"/>
          <p:nvPr>
            <p:ph idx="3" type="subTitle"/>
          </p:nvPr>
        </p:nvSpPr>
        <p:spPr>
          <a:xfrm>
            <a:off x="720025" y="1502650"/>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410" name="Google Shape;410;p44"/>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411" name="Google Shape;411;p44"/>
          <p:cNvGrpSpPr/>
          <p:nvPr/>
        </p:nvGrpSpPr>
        <p:grpSpPr>
          <a:xfrm>
            <a:off x="76200" y="76200"/>
            <a:ext cx="8991600" cy="4991100"/>
            <a:chOff x="76200" y="76200"/>
            <a:chExt cx="8991600" cy="4991100"/>
          </a:xfrm>
        </p:grpSpPr>
        <p:sp>
          <p:nvSpPr>
            <p:cNvPr id="412" name="Google Shape;412;p4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4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7" name="Shape 417"/>
        <p:cNvGrpSpPr/>
        <p:nvPr/>
      </p:nvGrpSpPr>
      <p:grpSpPr>
        <a:xfrm>
          <a:off x="0" y="0"/>
          <a:ext cx="0" cy="0"/>
          <a:chOff x="0" y="0"/>
          <a:chExt cx="0" cy="0"/>
        </a:xfrm>
      </p:grpSpPr>
      <p:grpSp>
        <p:nvGrpSpPr>
          <p:cNvPr id="418" name="Google Shape;418;p45"/>
          <p:cNvGrpSpPr/>
          <p:nvPr/>
        </p:nvGrpSpPr>
        <p:grpSpPr>
          <a:xfrm>
            <a:off x="76200" y="76200"/>
            <a:ext cx="8991600" cy="4991100"/>
            <a:chOff x="76200" y="76200"/>
            <a:chExt cx="8991600" cy="4991100"/>
          </a:xfrm>
        </p:grpSpPr>
        <p:sp>
          <p:nvSpPr>
            <p:cNvPr id="419" name="Google Shape;419;p4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424" name="Shape 424"/>
        <p:cNvGrpSpPr/>
        <p:nvPr/>
      </p:nvGrpSpPr>
      <p:grpSpPr>
        <a:xfrm>
          <a:off x="0" y="0"/>
          <a:ext cx="0" cy="0"/>
          <a:chOff x="0" y="0"/>
          <a:chExt cx="0" cy="0"/>
        </a:xfrm>
      </p:grpSpPr>
      <p:grpSp>
        <p:nvGrpSpPr>
          <p:cNvPr id="425" name="Google Shape;425;p46"/>
          <p:cNvGrpSpPr/>
          <p:nvPr/>
        </p:nvGrpSpPr>
        <p:grpSpPr>
          <a:xfrm>
            <a:off x="76200" y="76200"/>
            <a:ext cx="8991600" cy="4991100"/>
            <a:chOff x="76200" y="76200"/>
            <a:chExt cx="8991600" cy="4991100"/>
          </a:xfrm>
        </p:grpSpPr>
        <p:sp>
          <p:nvSpPr>
            <p:cNvPr id="426" name="Google Shape;426;p4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46"/>
          <p:cNvSpPr txBox="1"/>
          <p:nvPr>
            <p:ph type="ctrTitle"/>
          </p:nvPr>
        </p:nvSpPr>
        <p:spPr>
          <a:xfrm>
            <a:off x="720025" y="459150"/>
            <a:ext cx="2733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431" name="Google Shape;431;p46"/>
          <p:cNvSpPr txBox="1"/>
          <p:nvPr>
            <p:ph idx="1" type="subTitle"/>
          </p:nvPr>
        </p:nvSpPr>
        <p:spPr>
          <a:xfrm>
            <a:off x="720025" y="22787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32" name="Shape 432"/>
        <p:cNvGrpSpPr/>
        <p:nvPr/>
      </p:nvGrpSpPr>
      <p:grpSpPr>
        <a:xfrm>
          <a:off x="0" y="0"/>
          <a:ext cx="0" cy="0"/>
          <a:chOff x="0" y="0"/>
          <a:chExt cx="0" cy="0"/>
        </a:xfrm>
      </p:grpSpPr>
      <p:sp>
        <p:nvSpPr>
          <p:cNvPr id="433" name="Google Shape;433;p47"/>
          <p:cNvSpPr txBox="1"/>
          <p:nvPr>
            <p:ph type="title"/>
          </p:nvPr>
        </p:nvSpPr>
        <p:spPr>
          <a:xfrm>
            <a:off x="728125" y="617700"/>
            <a:ext cx="4020000" cy="4060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434" name="Google Shape;434;p47"/>
          <p:cNvGrpSpPr/>
          <p:nvPr/>
        </p:nvGrpSpPr>
        <p:grpSpPr>
          <a:xfrm>
            <a:off x="76200" y="76200"/>
            <a:ext cx="8991600" cy="4991100"/>
            <a:chOff x="76200" y="76200"/>
            <a:chExt cx="8991600" cy="4991100"/>
          </a:xfrm>
        </p:grpSpPr>
        <p:sp>
          <p:nvSpPr>
            <p:cNvPr id="435" name="Google Shape;435;p47"/>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7"/>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9" name="Shape 439"/>
        <p:cNvGrpSpPr/>
        <p:nvPr/>
      </p:nvGrpSpPr>
      <p:grpSpPr>
        <a:xfrm>
          <a:off x="0" y="0"/>
          <a:ext cx="0" cy="0"/>
          <a:chOff x="0" y="0"/>
          <a:chExt cx="0" cy="0"/>
        </a:xfrm>
      </p:grpSpPr>
      <p:sp>
        <p:nvSpPr>
          <p:cNvPr id="440" name="Google Shape;440;p48"/>
          <p:cNvSpPr txBox="1"/>
          <p:nvPr>
            <p:ph idx="1" type="subTitle"/>
          </p:nvPr>
        </p:nvSpPr>
        <p:spPr>
          <a:xfrm>
            <a:off x="2077950" y="3379325"/>
            <a:ext cx="4988100" cy="12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1600"/>
              </a:spcBef>
              <a:spcAft>
                <a:spcPts val="0"/>
              </a:spcAft>
              <a:buNone/>
              <a:defRPr sz="1600">
                <a:solidFill>
                  <a:schemeClr val="lt1"/>
                </a:solidFill>
              </a:defRPr>
            </a:lvl2pPr>
            <a:lvl3pPr lvl="2" rtl="0" algn="ctr">
              <a:lnSpc>
                <a:spcPct val="100000"/>
              </a:lnSpc>
              <a:spcBef>
                <a:spcPts val="1600"/>
              </a:spcBef>
              <a:spcAft>
                <a:spcPts val="0"/>
              </a:spcAft>
              <a:buNone/>
              <a:defRPr sz="1600">
                <a:solidFill>
                  <a:schemeClr val="lt1"/>
                </a:solidFill>
              </a:defRPr>
            </a:lvl3pPr>
            <a:lvl4pPr lvl="3" rtl="0" algn="ctr">
              <a:lnSpc>
                <a:spcPct val="100000"/>
              </a:lnSpc>
              <a:spcBef>
                <a:spcPts val="1600"/>
              </a:spcBef>
              <a:spcAft>
                <a:spcPts val="0"/>
              </a:spcAft>
              <a:buNone/>
              <a:defRPr sz="1600">
                <a:solidFill>
                  <a:schemeClr val="lt1"/>
                </a:solidFill>
              </a:defRPr>
            </a:lvl4pPr>
            <a:lvl5pPr lvl="4" rtl="0" algn="ctr">
              <a:lnSpc>
                <a:spcPct val="100000"/>
              </a:lnSpc>
              <a:spcBef>
                <a:spcPts val="1600"/>
              </a:spcBef>
              <a:spcAft>
                <a:spcPts val="0"/>
              </a:spcAft>
              <a:buNone/>
              <a:defRPr sz="1600">
                <a:solidFill>
                  <a:schemeClr val="lt1"/>
                </a:solidFill>
              </a:defRPr>
            </a:lvl5pPr>
            <a:lvl6pPr lvl="5" rtl="0" algn="ctr">
              <a:lnSpc>
                <a:spcPct val="100000"/>
              </a:lnSpc>
              <a:spcBef>
                <a:spcPts val="1600"/>
              </a:spcBef>
              <a:spcAft>
                <a:spcPts val="0"/>
              </a:spcAft>
              <a:buNone/>
              <a:defRPr sz="1600">
                <a:solidFill>
                  <a:schemeClr val="lt1"/>
                </a:solidFill>
              </a:defRPr>
            </a:lvl6pPr>
            <a:lvl7pPr lvl="6" rtl="0" algn="ctr">
              <a:lnSpc>
                <a:spcPct val="100000"/>
              </a:lnSpc>
              <a:spcBef>
                <a:spcPts val="1600"/>
              </a:spcBef>
              <a:spcAft>
                <a:spcPts val="0"/>
              </a:spcAft>
              <a:buNone/>
              <a:defRPr sz="1600">
                <a:solidFill>
                  <a:schemeClr val="lt1"/>
                </a:solidFill>
              </a:defRPr>
            </a:lvl7pPr>
            <a:lvl8pPr lvl="7" rtl="0" algn="ctr">
              <a:lnSpc>
                <a:spcPct val="100000"/>
              </a:lnSpc>
              <a:spcBef>
                <a:spcPts val="1600"/>
              </a:spcBef>
              <a:spcAft>
                <a:spcPts val="0"/>
              </a:spcAft>
              <a:buNone/>
              <a:defRPr sz="1600">
                <a:solidFill>
                  <a:schemeClr val="lt1"/>
                </a:solidFill>
              </a:defRPr>
            </a:lvl8pPr>
            <a:lvl9pPr lvl="8" rtl="0" algn="ctr">
              <a:lnSpc>
                <a:spcPct val="100000"/>
              </a:lnSpc>
              <a:spcBef>
                <a:spcPts val="1600"/>
              </a:spcBef>
              <a:spcAft>
                <a:spcPts val="1600"/>
              </a:spcAft>
              <a:buNone/>
              <a:defRPr sz="1600">
                <a:solidFill>
                  <a:schemeClr val="lt1"/>
                </a:solidFill>
              </a:defRPr>
            </a:lvl9pPr>
          </a:lstStyle>
          <a:p/>
        </p:txBody>
      </p:sp>
      <p:sp>
        <p:nvSpPr>
          <p:cNvPr id="441" name="Google Shape;441;p48"/>
          <p:cNvSpPr txBox="1"/>
          <p:nvPr>
            <p:ph type="ctrTitle"/>
          </p:nvPr>
        </p:nvSpPr>
        <p:spPr>
          <a:xfrm>
            <a:off x="1410600" y="2548402"/>
            <a:ext cx="6322800" cy="82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48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grpSp>
        <p:nvGrpSpPr>
          <p:cNvPr id="442" name="Google Shape;442;p48"/>
          <p:cNvGrpSpPr/>
          <p:nvPr/>
        </p:nvGrpSpPr>
        <p:grpSpPr>
          <a:xfrm>
            <a:off x="76200" y="76200"/>
            <a:ext cx="8991600" cy="4991100"/>
            <a:chOff x="76200" y="76200"/>
            <a:chExt cx="8991600" cy="4991100"/>
          </a:xfrm>
        </p:grpSpPr>
        <p:sp>
          <p:nvSpPr>
            <p:cNvPr id="443" name="Google Shape;443;p4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47" name="Shape 447"/>
        <p:cNvGrpSpPr/>
        <p:nvPr/>
      </p:nvGrpSpPr>
      <p:grpSpPr>
        <a:xfrm>
          <a:off x="0" y="0"/>
          <a:ext cx="0" cy="0"/>
          <a:chOff x="0" y="0"/>
          <a:chExt cx="0" cy="0"/>
        </a:xfrm>
      </p:grpSpPr>
      <p:sp>
        <p:nvSpPr>
          <p:cNvPr id="448" name="Google Shape;448;p49"/>
          <p:cNvSpPr txBox="1"/>
          <p:nvPr>
            <p:ph type="ctrTitle"/>
          </p:nvPr>
        </p:nvSpPr>
        <p:spPr>
          <a:xfrm>
            <a:off x="713225" y="852950"/>
            <a:ext cx="3133500" cy="1756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400"/>
              <a:buNone/>
              <a:defRPr sz="5000">
                <a:solidFill>
                  <a:schemeClr val="accent2"/>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449" name="Google Shape;449;p49"/>
          <p:cNvSpPr txBox="1"/>
          <p:nvPr>
            <p:ph idx="1" type="subTitle"/>
          </p:nvPr>
        </p:nvSpPr>
        <p:spPr>
          <a:xfrm>
            <a:off x="6086475" y="3322175"/>
            <a:ext cx="2324100" cy="12819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200"/>
              <a:buNone/>
              <a:defRPr sz="1600">
                <a:solidFill>
                  <a:schemeClr val="dk1"/>
                </a:solidFill>
              </a:defRPr>
            </a:lvl1pPr>
            <a:lvl2pPr lvl="1" rtl="0" algn="ctr">
              <a:lnSpc>
                <a:spcPct val="100000"/>
              </a:lnSpc>
              <a:spcBef>
                <a:spcPts val="0"/>
              </a:spcBef>
              <a:spcAft>
                <a:spcPts val="0"/>
              </a:spcAft>
              <a:buClr>
                <a:schemeClr val="dk1"/>
              </a:buClr>
              <a:buSzPts val="1200"/>
              <a:buNone/>
              <a:defRPr sz="1200">
                <a:solidFill>
                  <a:schemeClr val="dk1"/>
                </a:solidFill>
              </a:defRPr>
            </a:lvl2pPr>
            <a:lvl3pPr lvl="2" rtl="0" algn="ctr">
              <a:lnSpc>
                <a:spcPct val="100000"/>
              </a:lnSpc>
              <a:spcBef>
                <a:spcPts val="0"/>
              </a:spcBef>
              <a:spcAft>
                <a:spcPts val="0"/>
              </a:spcAft>
              <a:buClr>
                <a:schemeClr val="dk1"/>
              </a:buClr>
              <a:buSzPts val="1200"/>
              <a:buNone/>
              <a:defRPr sz="1200">
                <a:solidFill>
                  <a:schemeClr val="dk1"/>
                </a:solidFill>
              </a:defRPr>
            </a:lvl3pPr>
            <a:lvl4pPr lvl="3" rtl="0" algn="ctr">
              <a:lnSpc>
                <a:spcPct val="100000"/>
              </a:lnSpc>
              <a:spcBef>
                <a:spcPts val="0"/>
              </a:spcBef>
              <a:spcAft>
                <a:spcPts val="0"/>
              </a:spcAft>
              <a:buClr>
                <a:schemeClr val="dk1"/>
              </a:buClr>
              <a:buSzPts val="1200"/>
              <a:buNone/>
              <a:defRPr sz="1200">
                <a:solidFill>
                  <a:schemeClr val="dk1"/>
                </a:solidFill>
              </a:defRPr>
            </a:lvl4pPr>
            <a:lvl5pPr lvl="4" rtl="0" algn="ctr">
              <a:lnSpc>
                <a:spcPct val="100000"/>
              </a:lnSpc>
              <a:spcBef>
                <a:spcPts val="0"/>
              </a:spcBef>
              <a:spcAft>
                <a:spcPts val="0"/>
              </a:spcAft>
              <a:buClr>
                <a:schemeClr val="dk1"/>
              </a:buClr>
              <a:buSzPts val="1200"/>
              <a:buNone/>
              <a:defRPr sz="1200">
                <a:solidFill>
                  <a:schemeClr val="dk1"/>
                </a:solidFill>
              </a:defRPr>
            </a:lvl5pPr>
            <a:lvl6pPr lvl="5" rtl="0" algn="ctr">
              <a:lnSpc>
                <a:spcPct val="100000"/>
              </a:lnSpc>
              <a:spcBef>
                <a:spcPts val="0"/>
              </a:spcBef>
              <a:spcAft>
                <a:spcPts val="0"/>
              </a:spcAft>
              <a:buClr>
                <a:schemeClr val="dk1"/>
              </a:buClr>
              <a:buSzPts val="1200"/>
              <a:buNone/>
              <a:defRPr sz="1200">
                <a:solidFill>
                  <a:schemeClr val="dk1"/>
                </a:solidFill>
              </a:defRPr>
            </a:lvl6pPr>
            <a:lvl7pPr lvl="6" rtl="0" algn="ctr">
              <a:lnSpc>
                <a:spcPct val="100000"/>
              </a:lnSpc>
              <a:spcBef>
                <a:spcPts val="0"/>
              </a:spcBef>
              <a:spcAft>
                <a:spcPts val="0"/>
              </a:spcAft>
              <a:buClr>
                <a:schemeClr val="dk1"/>
              </a:buClr>
              <a:buSzPts val="1200"/>
              <a:buNone/>
              <a:defRPr sz="1200">
                <a:solidFill>
                  <a:schemeClr val="dk1"/>
                </a:solidFill>
              </a:defRPr>
            </a:lvl7pPr>
            <a:lvl8pPr lvl="7" rtl="0" algn="ctr">
              <a:lnSpc>
                <a:spcPct val="100000"/>
              </a:lnSpc>
              <a:spcBef>
                <a:spcPts val="0"/>
              </a:spcBef>
              <a:spcAft>
                <a:spcPts val="0"/>
              </a:spcAft>
              <a:buClr>
                <a:schemeClr val="dk1"/>
              </a:buClr>
              <a:buSzPts val="1200"/>
              <a:buNone/>
              <a:defRPr sz="1200">
                <a:solidFill>
                  <a:schemeClr val="dk1"/>
                </a:solidFill>
              </a:defRPr>
            </a:lvl8pPr>
            <a:lvl9pPr lvl="8" rtl="0" algn="ctr">
              <a:lnSpc>
                <a:spcPct val="100000"/>
              </a:lnSpc>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0" name="Shape 450"/>
        <p:cNvGrpSpPr/>
        <p:nvPr/>
      </p:nvGrpSpPr>
      <p:grpSpPr>
        <a:xfrm>
          <a:off x="0" y="0"/>
          <a:ext cx="0" cy="0"/>
          <a:chOff x="0" y="0"/>
          <a:chExt cx="0" cy="0"/>
        </a:xfrm>
      </p:grpSpPr>
      <p:grpSp>
        <p:nvGrpSpPr>
          <p:cNvPr id="451" name="Google Shape;451;p50"/>
          <p:cNvGrpSpPr/>
          <p:nvPr/>
        </p:nvGrpSpPr>
        <p:grpSpPr>
          <a:xfrm>
            <a:off x="76200" y="76200"/>
            <a:ext cx="8991600" cy="4991100"/>
            <a:chOff x="76200" y="76200"/>
            <a:chExt cx="8991600" cy="4991100"/>
          </a:xfrm>
        </p:grpSpPr>
        <p:sp>
          <p:nvSpPr>
            <p:cNvPr id="452" name="Google Shape;452;p5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50"/>
          <p:cNvSpPr txBox="1"/>
          <p:nvPr>
            <p:ph idx="1" type="subTitle"/>
          </p:nvPr>
        </p:nvSpPr>
        <p:spPr>
          <a:xfrm>
            <a:off x="1734975" y="331685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solidFill>
                  <a:schemeClr val="lt1"/>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57" name="Google Shape;457;p50"/>
          <p:cNvSpPr txBox="1"/>
          <p:nvPr>
            <p:ph hasCustomPrompt="1" type="title"/>
          </p:nvPr>
        </p:nvSpPr>
        <p:spPr>
          <a:xfrm>
            <a:off x="1027000" y="169030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000">
                <a:solidFill>
                  <a:schemeClr val="dk2"/>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8" name="Shape 45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BLANK_1">
    <p:bg>
      <p:bgPr>
        <a:solidFill>
          <a:schemeClr val="dk1"/>
        </a:solidFill>
      </p:bgPr>
    </p:bg>
    <p:spTree>
      <p:nvGrpSpPr>
        <p:cNvPr id="459" name="Shape 459"/>
        <p:cNvGrpSpPr/>
        <p:nvPr/>
      </p:nvGrpSpPr>
      <p:grpSpPr>
        <a:xfrm>
          <a:off x="0" y="0"/>
          <a:ext cx="0" cy="0"/>
          <a:chOff x="0" y="0"/>
          <a:chExt cx="0" cy="0"/>
        </a:xfrm>
      </p:grpSpPr>
      <p:sp>
        <p:nvSpPr>
          <p:cNvPr id="460" name="Google Shape;460;p52"/>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461" name="Google Shape;461;p52"/>
          <p:cNvSpPr txBox="1"/>
          <p:nvPr>
            <p:ph type="ctrTitle"/>
          </p:nvPr>
        </p:nvSpPr>
        <p:spPr>
          <a:xfrm>
            <a:off x="1410600" y="491502"/>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462" name="Google Shape;462;p52"/>
          <p:cNvGrpSpPr/>
          <p:nvPr/>
        </p:nvGrpSpPr>
        <p:grpSpPr>
          <a:xfrm>
            <a:off x="76200" y="76200"/>
            <a:ext cx="8991600" cy="4991100"/>
            <a:chOff x="76200" y="76200"/>
            <a:chExt cx="8991600" cy="4991100"/>
          </a:xfrm>
        </p:grpSpPr>
        <p:sp>
          <p:nvSpPr>
            <p:cNvPr id="463" name="Google Shape;463;p5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4" name="Google Shape;464;p5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5" name="Google Shape;465;p5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6" name="Google Shape;466;p5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2">
    <p:bg>
      <p:bgPr>
        <a:solidFill>
          <a:schemeClr val="dk1"/>
        </a:solidFill>
      </p:bgPr>
    </p:bg>
    <p:spTree>
      <p:nvGrpSpPr>
        <p:cNvPr id="467" name="Shape 467"/>
        <p:cNvGrpSpPr/>
        <p:nvPr/>
      </p:nvGrpSpPr>
      <p:grpSpPr>
        <a:xfrm>
          <a:off x="0" y="0"/>
          <a:ext cx="0" cy="0"/>
          <a:chOff x="0" y="0"/>
          <a:chExt cx="0" cy="0"/>
        </a:xfrm>
      </p:grpSpPr>
      <p:sp>
        <p:nvSpPr>
          <p:cNvPr id="468" name="Google Shape;468;p53"/>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69" name="Google Shape;469;p53"/>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70" name="Google Shape;470;p53"/>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71" name="Google Shape;471;p53"/>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72" name="Google Shape;472;p53"/>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73" name="Google Shape;473;p53"/>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74" name="Google Shape;474;p53"/>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75" name="Google Shape;475;p53"/>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76" name="Google Shape;476;p53"/>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77" name="Google Shape;477;p53"/>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78" name="Google Shape;478;p53"/>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79" name="Google Shape;479;p53"/>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480" name="Google Shape;480;p53"/>
          <p:cNvGrpSpPr/>
          <p:nvPr/>
        </p:nvGrpSpPr>
        <p:grpSpPr>
          <a:xfrm>
            <a:off x="76200" y="76200"/>
            <a:ext cx="8991600" cy="4991100"/>
            <a:chOff x="76200" y="76200"/>
            <a:chExt cx="8991600" cy="4991100"/>
          </a:xfrm>
        </p:grpSpPr>
        <p:sp>
          <p:nvSpPr>
            <p:cNvPr id="481" name="Google Shape;481;p5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
    <p:spTree>
      <p:nvGrpSpPr>
        <p:cNvPr id="485" name="Shape 485"/>
        <p:cNvGrpSpPr/>
        <p:nvPr/>
      </p:nvGrpSpPr>
      <p:grpSpPr>
        <a:xfrm>
          <a:off x="0" y="0"/>
          <a:ext cx="0" cy="0"/>
          <a:chOff x="0" y="0"/>
          <a:chExt cx="0" cy="0"/>
        </a:xfrm>
      </p:grpSpPr>
      <p:sp>
        <p:nvSpPr>
          <p:cNvPr id="486" name="Google Shape;486;p54">
            <a:hlinkClick action="ppaction://hlinksldjump" r:id="rId2"/>
          </p:cNvPr>
          <p:cNvSpPr txBox="1"/>
          <p:nvPr>
            <p:ph type="ctrTitle"/>
          </p:nvPr>
        </p:nvSpPr>
        <p:spPr>
          <a:xfrm>
            <a:off x="1457174" y="623850"/>
            <a:ext cx="2925000" cy="360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87" name="Google Shape;487;p54"/>
          <p:cNvSpPr txBox="1"/>
          <p:nvPr>
            <p:ph idx="1" type="subTitle"/>
          </p:nvPr>
        </p:nvSpPr>
        <p:spPr>
          <a:xfrm>
            <a:off x="3848749" y="625650"/>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88" name="Google Shape;488;p54">
            <a:hlinkClick action="ppaction://hlinksldjump" r:id="rId3"/>
          </p:cNvPr>
          <p:cNvSpPr txBox="1"/>
          <p:nvPr>
            <p:ph idx="2" type="ctrTitle"/>
          </p:nvPr>
        </p:nvSpPr>
        <p:spPr>
          <a:xfrm>
            <a:off x="1457174" y="1333995"/>
            <a:ext cx="29250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89" name="Google Shape;489;p54"/>
          <p:cNvSpPr txBox="1"/>
          <p:nvPr>
            <p:ph idx="3" type="subTitle"/>
          </p:nvPr>
        </p:nvSpPr>
        <p:spPr>
          <a:xfrm>
            <a:off x="3848749" y="1334355"/>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90" name="Google Shape;490;p54">
            <a:hlinkClick action="ppaction://hlinksldjump" r:id="rId4"/>
          </p:cNvPr>
          <p:cNvSpPr txBox="1"/>
          <p:nvPr>
            <p:ph idx="4" type="ctrTitle"/>
          </p:nvPr>
        </p:nvSpPr>
        <p:spPr>
          <a:xfrm>
            <a:off x="1457174" y="2040540"/>
            <a:ext cx="2925000" cy="360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91" name="Google Shape;491;p54"/>
          <p:cNvSpPr txBox="1"/>
          <p:nvPr>
            <p:ph idx="5" type="subTitle"/>
          </p:nvPr>
        </p:nvSpPr>
        <p:spPr>
          <a:xfrm>
            <a:off x="3848749" y="2043060"/>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92" name="Google Shape;492;p54">
            <a:hlinkClick action="ppaction://hlinksldjump" r:id="rId5"/>
          </p:cNvPr>
          <p:cNvSpPr txBox="1"/>
          <p:nvPr>
            <p:ph idx="6" type="ctrTitle"/>
          </p:nvPr>
        </p:nvSpPr>
        <p:spPr>
          <a:xfrm>
            <a:off x="1457174" y="2750685"/>
            <a:ext cx="2925000" cy="360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93" name="Google Shape;493;p54"/>
          <p:cNvSpPr txBox="1"/>
          <p:nvPr>
            <p:ph idx="7" type="subTitle"/>
          </p:nvPr>
        </p:nvSpPr>
        <p:spPr>
          <a:xfrm>
            <a:off x="3848749" y="2751765"/>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94" name="Google Shape;494;p54">
            <a:hlinkClick action="ppaction://hlinksldjump" r:id="rId6"/>
          </p:cNvPr>
          <p:cNvSpPr txBox="1"/>
          <p:nvPr>
            <p:ph idx="8" type="ctrTitle"/>
          </p:nvPr>
        </p:nvSpPr>
        <p:spPr>
          <a:xfrm>
            <a:off x="1457174" y="3460830"/>
            <a:ext cx="29250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95" name="Google Shape;495;p54"/>
          <p:cNvSpPr txBox="1"/>
          <p:nvPr>
            <p:ph idx="9" type="subTitle"/>
          </p:nvPr>
        </p:nvSpPr>
        <p:spPr>
          <a:xfrm>
            <a:off x="3848749" y="3460470"/>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96" name="Google Shape;496;p54">
            <a:hlinkClick action="ppaction://hlinksldjump" r:id="rId7"/>
          </p:cNvPr>
          <p:cNvSpPr txBox="1"/>
          <p:nvPr>
            <p:ph idx="13" type="ctrTitle"/>
          </p:nvPr>
        </p:nvSpPr>
        <p:spPr>
          <a:xfrm>
            <a:off x="1457174" y="4167375"/>
            <a:ext cx="2925000" cy="360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97" name="Google Shape;497;p54"/>
          <p:cNvSpPr txBox="1"/>
          <p:nvPr>
            <p:ph idx="14" type="subTitle"/>
          </p:nvPr>
        </p:nvSpPr>
        <p:spPr>
          <a:xfrm>
            <a:off x="3848749" y="4169175"/>
            <a:ext cx="4257600" cy="356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498" name="Google Shape;498;p54"/>
          <p:cNvGrpSpPr/>
          <p:nvPr/>
        </p:nvGrpSpPr>
        <p:grpSpPr>
          <a:xfrm>
            <a:off x="76200" y="76200"/>
            <a:ext cx="8991600" cy="4991100"/>
            <a:chOff x="76200" y="76200"/>
            <a:chExt cx="8991600" cy="4991100"/>
          </a:xfrm>
        </p:grpSpPr>
        <p:sp>
          <p:nvSpPr>
            <p:cNvPr id="499" name="Google Shape;499;p5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54">
            <a:hlinkClick action="ppaction://hlinksldjump" r:id="rId8"/>
          </p:cNvPr>
          <p:cNvSpPr txBox="1"/>
          <p:nvPr>
            <p:ph hasCustomPrompt="1" idx="15" type="title"/>
          </p:nvPr>
        </p:nvSpPr>
        <p:spPr>
          <a:xfrm>
            <a:off x="874774" y="577200"/>
            <a:ext cx="448500" cy="45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504" name="Google Shape;504;p54">
            <a:hlinkClick action="ppaction://hlinksldjump" r:id="rId9"/>
          </p:cNvPr>
          <p:cNvSpPr txBox="1"/>
          <p:nvPr>
            <p:ph hasCustomPrompt="1" idx="16" type="title"/>
          </p:nvPr>
        </p:nvSpPr>
        <p:spPr>
          <a:xfrm>
            <a:off x="874924" y="1286865"/>
            <a:ext cx="448500" cy="45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505" name="Google Shape;505;p54">
            <a:hlinkClick action="ppaction://hlinksldjump" r:id="rId10"/>
          </p:cNvPr>
          <p:cNvSpPr txBox="1"/>
          <p:nvPr>
            <p:ph hasCustomPrompt="1" idx="17" type="title"/>
          </p:nvPr>
        </p:nvSpPr>
        <p:spPr>
          <a:xfrm>
            <a:off x="874774" y="1996530"/>
            <a:ext cx="448500" cy="448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506" name="Google Shape;506;p54">
            <a:hlinkClick action="ppaction://hlinksldjump" r:id="rId11"/>
          </p:cNvPr>
          <p:cNvSpPr txBox="1"/>
          <p:nvPr>
            <p:ph hasCustomPrompt="1" idx="18" type="title"/>
          </p:nvPr>
        </p:nvSpPr>
        <p:spPr>
          <a:xfrm>
            <a:off x="874924" y="2701395"/>
            <a:ext cx="448500" cy="453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507" name="Google Shape;507;p54">
            <a:hlinkClick action="ppaction://hlinksldjump" r:id="rId12"/>
          </p:cNvPr>
          <p:cNvSpPr txBox="1"/>
          <p:nvPr>
            <p:ph hasCustomPrompt="1" idx="19" type="title"/>
          </p:nvPr>
        </p:nvSpPr>
        <p:spPr>
          <a:xfrm>
            <a:off x="874774" y="4120725"/>
            <a:ext cx="448500" cy="453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508" name="Google Shape;508;p54">
            <a:hlinkClick action="ppaction://hlinksldjump" r:id="rId13"/>
          </p:cNvPr>
          <p:cNvSpPr txBox="1"/>
          <p:nvPr>
            <p:ph hasCustomPrompt="1" idx="20" type="title"/>
          </p:nvPr>
        </p:nvSpPr>
        <p:spPr>
          <a:xfrm>
            <a:off x="874774" y="3411060"/>
            <a:ext cx="448500" cy="453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00"/>
              <a:buNone/>
              <a:defRPr sz="2000">
                <a:solidFill>
                  <a:schemeClr val="accent2"/>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
    <p:spTree>
      <p:nvGrpSpPr>
        <p:cNvPr id="509" name="Shape 509"/>
        <p:cNvGrpSpPr/>
        <p:nvPr/>
      </p:nvGrpSpPr>
      <p:grpSpPr>
        <a:xfrm>
          <a:off x="0" y="0"/>
          <a:ext cx="0" cy="0"/>
          <a:chOff x="0" y="0"/>
          <a:chExt cx="0" cy="0"/>
        </a:xfrm>
      </p:grpSpPr>
      <p:sp>
        <p:nvSpPr>
          <p:cNvPr id="510" name="Google Shape;510;p55"/>
          <p:cNvSpPr txBox="1"/>
          <p:nvPr>
            <p:ph type="title"/>
          </p:nvPr>
        </p:nvSpPr>
        <p:spPr>
          <a:xfrm>
            <a:off x="4949100" y="2320775"/>
            <a:ext cx="3468900" cy="1717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11" name="Google Shape;511;p55"/>
          <p:cNvSpPr txBox="1"/>
          <p:nvPr>
            <p:ph idx="1" type="subTitle"/>
          </p:nvPr>
        </p:nvSpPr>
        <p:spPr>
          <a:xfrm>
            <a:off x="5461200" y="4106625"/>
            <a:ext cx="2956800" cy="494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2" name="Google Shape;512;p55"/>
          <p:cNvSpPr txBox="1"/>
          <p:nvPr>
            <p:ph hasCustomPrompt="1" idx="2" type="title"/>
          </p:nvPr>
        </p:nvSpPr>
        <p:spPr>
          <a:xfrm>
            <a:off x="4949100" y="524500"/>
            <a:ext cx="3468900" cy="1104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513" name="Google Shape;513;p55"/>
          <p:cNvGrpSpPr/>
          <p:nvPr/>
        </p:nvGrpSpPr>
        <p:grpSpPr>
          <a:xfrm>
            <a:off x="76200" y="76200"/>
            <a:ext cx="8991600" cy="4991100"/>
            <a:chOff x="76200" y="76200"/>
            <a:chExt cx="8991600" cy="4991100"/>
          </a:xfrm>
        </p:grpSpPr>
        <p:sp>
          <p:nvSpPr>
            <p:cNvPr id="514" name="Google Shape;514;p5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
    <p:spTree>
      <p:nvGrpSpPr>
        <p:cNvPr id="518" name="Shape 518"/>
        <p:cNvGrpSpPr/>
        <p:nvPr/>
      </p:nvGrpSpPr>
      <p:grpSpPr>
        <a:xfrm>
          <a:off x="0" y="0"/>
          <a:ext cx="0" cy="0"/>
          <a:chOff x="0" y="0"/>
          <a:chExt cx="0" cy="0"/>
        </a:xfrm>
      </p:grpSpPr>
      <p:sp>
        <p:nvSpPr>
          <p:cNvPr id="519" name="Google Shape;519;p56"/>
          <p:cNvSpPr txBox="1"/>
          <p:nvPr>
            <p:ph type="title"/>
          </p:nvPr>
        </p:nvSpPr>
        <p:spPr>
          <a:xfrm>
            <a:off x="3644400" y="539600"/>
            <a:ext cx="1855200" cy="171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20" name="Google Shape;520;p56"/>
          <p:cNvSpPr txBox="1"/>
          <p:nvPr>
            <p:ph idx="1" type="subTitle"/>
          </p:nvPr>
        </p:nvSpPr>
        <p:spPr>
          <a:xfrm>
            <a:off x="3093600" y="2325450"/>
            <a:ext cx="2956800" cy="49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1" name="Google Shape;521;p56"/>
          <p:cNvSpPr txBox="1"/>
          <p:nvPr>
            <p:ph hasCustomPrompt="1" idx="2" type="title"/>
          </p:nvPr>
        </p:nvSpPr>
        <p:spPr>
          <a:xfrm>
            <a:off x="3906300" y="3496300"/>
            <a:ext cx="1331400" cy="110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522" name="Google Shape;522;p56"/>
          <p:cNvGrpSpPr/>
          <p:nvPr/>
        </p:nvGrpSpPr>
        <p:grpSpPr>
          <a:xfrm>
            <a:off x="76200" y="76200"/>
            <a:ext cx="8991600" cy="4991100"/>
            <a:chOff x="76200" y="76200"/>
            <a:chExt cx="8991600" cy="4991100"/>
          </a:xfrm>
        </p:grpSpPr>
        <p:sp>
          <p:nvSpPr>
            <p:cNvPr id="523" name="Google Shape;523;p5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
    <p:spTree>
      <p:nvGrpSpPr>
        <p:cNvPr id="527" name="Shape 527"/>
        <p:cNvGrpSpPr/>
        <p:nvPr/>
      </p:nvGrpSpPr>
      <p:grpSpPr>
        <a:xfrm>
          <a:off x="0" y="0"/>
          <a:ext cx="0" cy="0"/>
          <a:chOff x="0" y="0"/>
          <a:chExt cx="0" cy="0"/>
        </a:xfrm>
      </p:grpSpPr>
      <p:sp>
        <p:nvSpPr>
          <p:cNvPr id="528" name="Google Shape;528;p57"/>
          <p:cNvSpPr txBox="1"/>
          <p:nvPr>
            <p:ph type="title"/>
          </p:nvPr>
        </p:nvSpPr>
        <p:spPr>
          <a:xfrm>
            <a:off x="720000" y="2320775"/>
            <a:ext cx="33678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29" name="Google Shape;529;p57"/>
          <p:cNvSpPr txBox="1"/>
          <p:nvPr>
            <p:ph idx="1" type="subTitle"/>
          </p:nvPr>
        </p:nvSpPr>
        <p:spPr>
          <a:xfrm>
            <a:off x="720000" y="41066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0" name="Google Shape;530;p57"/>
          <p:cNvSpPr txBox="1"/>
          <p:nvPr>
            <p:ph hasCustomPrompt="1" idx="2" type="title"/>
          </p:nvPr>
        </p:nvSpPr>
        <p:spPr>
          <a:xfrm>
            <a:off x="4949100" y="524500"/>
            <a:ext cx="3468900" cy="1104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531" name="Google Shape;531;p57"/>
          <p:cNvGrpSpPr/>
          <p:nvPr/>
        </p:nvGrpSpPr>
        <p:grpSpPr>
          <a:xfrm>
            <a:off x="76200" y="76200"/>
            <a:ext cx="8991600" cy="4991100"/>
            <a:chOff x="76200" y="76200"/>
            <a:chExt cx="8991600" cy="4991100"/>
          </a:xfrm>
        </p:grpSpPr>
        <p:sp>
          <p:nvSpPr>
            <p:cNvPr id="532" name="Google Shape;532;p5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4">
    <p:spTree>
      <p:nvGrpSpPr>
        <p:cNvPr id="536" name="Shape 536"/>
        <p:cNvGrpSpPr/>
        <p:nvPr/>
      </p:nvGrpSpPr>
      <p:grpSpPr>
        <a:xfrm>
          <a:off x="0" y="0"/>
          <a:ext cx="0" cy="0"/>
          <a:chOff x="0" y="0"/>
          <a:chExt cx="0" cy="0"/>
        </a:xfrm>
      </p:grpSpPr>
      <p:sp>
        <p:nvSpPr>
          <p:cNvPr id="537" name="Google Shape;537;p58"/>
          <p:cNvSpPr txBox="1"/>
          <p:nvPr>
            <p:ph hasCustomPrompt="1"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
        <p:nvSpPr>
          <p:cNvPr id="538" name="Google Shape;538;p58"/>
          <p:cNvSpPr txBox="1"/>
          <p:nvPr>
            <p:ph idx="2" type="title"/>
          </p:nvPr>
        </p:nvSpPr>
        <p:spPr>
          <a:xfrm>
            <a:off x="6325600" y="2329796"/>
            <a:ext cx="2092500" cy="1717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9" name="Google Shape;539;p58"/>
          <p:cNvSpPr txBox="1"/>
          <p:nvPr>
            <p:ph idx="1" type="subTitle"/>
          </p:nvPr>
        </p:nvSpPr>
        <p:spPr>
          <a:xfrm>
            <a:off x="5461200" y="4115649"/>
            <a:ext cx="2956800" cy="494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540" name="Google Shape;540;p58"/>
          <p:cNvGrpSpPr/>
          <p:nvPr/>
        </p:nvGrpSpPr>
        <p:grpSpPr>
          <a:xfrm>
            <a:off x="76200" y="76200"/>
            <a:ext cx="8991600" cy="4991100"/>
            <a:chOff x="76200" y="76200"/>
            <a:chExt cx="8991600" cy="4991100"/>
          </a:xfrm>
        </p:grpSpPr>
        <p:sp>
          <p:nvSpPr>
            <p:cNvPr id="541" name="Google Shape;541;p5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TITLE_AND_DESCRIPTION_1">
    <p:spTree>
      <p:nvGrpSpPr>
        <p:cNvPr id="545" name="Shape 545"/>
        <p:cNvGrpSpPr/>
        <p:nvPr/>
      </p:nvGrpSpPr>
      <p:grpSpPr>
        <a:xfrm>
          <a:off x="0" y="0"/>
          <a:ext cx="0" cy="0"/>
          <a:chOff x="0" y="0"/>
          <a:chExt cx="0" cy="0"/>
        </a:xfrm>
      </p:grpSpPr>
      <p:grpSp>
        <p:nvGrpSpPr>
          <p:cNvPr id="546" name="Google Shape;546;p59"/>
          <p:cNvGrpSpPr/>
          <p:nvPr/>
        </p:nvGrpSpPr>
        <p:grpSpPr>
          <a:xfrm>
            <a:off x="76200" y="76200"/>
            <a:ext cx="8991600" cy="4991100"/>
            <a:chOff x="76200" y="76200"/>
            <a:chExt cx="8991600" cy="4991100"/>
          </a:xfrm>
        </p:grpSpPr>
        <p:sp>
          <p:nvSpPr>
            <p:cNvPr id="547" name="Google Shape;547;p5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59"/>
          <p:cNvSpPr txBox="1"/>
          <p:nvPr>
            <p:ph type="title"/>
          </p:nvPr>
        </p:nvSpPr>
        <p:spPr>
          <a:xfrm>
            <a:off x="3011250" y="2320775"/>
            <a:ext cx="3121500" cy="171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52" name="Google Shape;552;p59"/>
          <p:cNvSpPr txBox="1"/>
          <p:nvPr>
            <p:ph idx="1" type="subTitle"/>
          </p:nvPr>
        </p:nvSpPr>
        <p:spPr>
          <a:xfrm>
            <a:off x="3093600" y="4106625"/>
            <a:ext cx="2956800" cy="49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53" name="Google Shape;553;p59"/>
          <p:cNvSpPr txBox="1"/>
          <p:nvPr>
            <p:ph hasCustomPrompt="1" idx="2" type="title"/>
          </p:nvPr>
        </p:nvSpPr>
        <p:spPr>
          <a:xfrm>
            <a:off x="2837550" y="524500"/>
            <a:ext cx="3468900" cy="110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554" name="Shape 554"/>
        <p:cNvGrpSpPr/>
        <p:nvPr/>
      </p:nvGrpSpPr>
      <p:grpSpPr>
        <a:xfrm>
          <a:off x="0" y="0"/>
          <a:ext cx="0" cy="0"/>
          <a:chOff x="0" y="0"/>
          <a:chExt cx="0" cy="0"/>
        </a:xfrm>
      </p:grpSpPr>
      <p:sp>
        <p:nvSpPr>
          <p:cNvPr id="555" name="Google Shape;555;p60"/>
          <p:cNvSpPr txBox="1"/>
          <p:nvPr>
            <p:ph idx="1" type="subTitle"/>
          </p:nvPr>
        </p:nvSpPr>
        <p:spPr>
          <a:xfrm>
            <a:off x="2077950" y="3379325"/>
            <a:ext cx="4988100" cy="12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1600"/>
              </a:spcBef>
              <a:spcAft>
                <a:spcPts val="0"/>
              </a:spcAft>
              <a:buNone/>
              <a:defRPr sz="1600">
                <a:solidFill>
                  <a:schemeClr val="lt1"/>
                </a:solidFill>
              </a:defRPr>
            </a:lvl2pPr>
            <a:lvl3pPr lvl="2" rtl="0" algn="ctr">
              <a:lnSpc>
                <a:spcPct val="100000"/>
              </a:lnSpc>
              <a:spcBef>
                <a:spcPts val="1600"/>
              </a:spcBef>
              <a:spcAft>
                <a:spcPts val="0"/>
              </a:spcAft>
              <a:buNone/>
              <a:defRPr sz="1600">
                <a:solidFill>
                  <a:schemeClr val="lt1"/>
                </a:solidFill>
              </a:defRPr>
            </a:lvl3pPr>
            <a:lvl4pPr lvl="3" rtl="0" algn="ctr">
              <a:lnSpc>
                <a:spcPct val="100000"/>
              </a:lnSpc>
              <a:spcBef>
                <a:spcPts val="1600"/>
              </a:spcBef>
              <a:spcAft>
                <a:spcPts val="0"/>
              </a:spcAft>
              <a:buNone/>
              <a:defRPr sz="1600">
                <a:solidFill>
                  <a:schemeClr val="lt1"/>
                </a:solidFill>
              </a:defRPr>
            </a:lvl4pPr>
            <a:lvl5pPr lvl="4" rtl="0" algn="ctr">
              <a:lnSpc>
                <a:spcPct val="100000"/>
              </a:lnSpc>
              <a:spcBef>
                <a:spcPts val="1600"/>
              </a:spcBef>
              <a:spcAft>
                <a:spcPts val="0"/>
              </a:spcAft>
              <a:buNone/>
              <a:defRPr sz="1600">
                <a:solidFill>
                  <a:schemeClr val="lt1"/>
                </a:solidFill>
              </a:defRPr>
            </a:lvl5pPr>
            <a:lvl6pPr lvl="5" rtl="0" algn="ctr">
              <a:lnSpc>
                <a:spcPct val="100000"/>
              </a:lnSpc>
              <a:spcBef>
                <a:spcPts val="1600"/>
              </a:spcBef>
              <a:spcAft>
                <a:spcPts val="0"/>
              </a:spcAft>
              <a:buNone/>
              <a:defRPr sz="1600">
                <a:solidFill>
                  <a:schemeClr val="lt1"/>
                </a:solidFill>
              </a:defRPr>
            </a:lvl6pPr>
            <a:lvl7pPr lvl="6" rtl="0" algn="ctr">
              <a:lnSpc>
                <a:spcPct val="100000"/>
              </a:lnSpc>
              <a:spcBef>
                <a:spcPts val="1600"/>
              </a:spcBef>
              <a:spcAft>
                <a:spcPts val="0"/>
              </a:spcAft>
              <a:buNone/>
              <a:defRPr sz="1600">
                <a:solidFill>
                  <a:schemeClr val="lt1"/>
                </a:solidFill>
              </a:defRPr>
            </a:lvl7pPr>
            <a:lvl8pPr lvl="7" rtl="0" algn="ctr">
              <a:lnSpc>
                <a:spcPct val="100000"/>
              </a:lnSpc>
              <a:spcBef>
                <a:spcPts val="1600"/>
              </a:spcBef>
              <a:spcAft>
                <a:spcPts val="0"/>
              </a:spcAft>
              <a:buNone/>
              <a:defRPr sz="1600">
                <a:solidFill>
                  <a:schemeClr val="lt1"/>
                </a:solidFill>
              </a:defRPr>
            </a:lvl8pPr>
            <a:lvl9pPr lvl="8" rtl="0" algn="ctr">
              <a:lnSpc>
                <a:spcPct val="100000"/>
              </a:lnSpc>
              <a:spcBef>
                <a:spcPts val="1600"/>
              </a:spcBef>
              <a:spcAft>
                <a:spcPts val="1600"/>
              </a:spcAft>
              <a:buNone/>
              <a:defRPr sz="1600">
                <a:solidFill>
                  <a:schemeClr val="lt1"/>
                </a:solidFill>
              </a:defRPr>
            </a:lvl9pPr>
          </a:lstStyle>
          <a:p/>
        </p:txBody>
      </p:sp>
      <p:sp>
        <p:nvSpPr>
          <p:cNvPr id="556" name="Google Shape;556;p60"/>
          <p:cNvSpPr txBox="1"/>
          <p:nvPr>
            <p:ph type="ctrTitle"/>
          </p:nvPr>
        </p:nvSpPr>
        <p:spPr>
          <a:xfrm>
            <a:off x="1410600" y="2548402"/>
            <a:ext cx="6322800" cy="82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48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grpSp>
        <p:nvGrpSpPr>
          <p:cNvPr id="557" name="Google Shape;557;p60"/>
          <p:cNvGrpSpPr/>
          <p:nvPr/>
        </p:nvGrpSpPr>
        <p:grpSpPr>
          <a:xfrm>
            <a:off x="76200" y="76200"/>
            <a:ext cx="8991600" cy="4991100"/>
            <a:chOff x="76200" y="76200"/>
            <a:chExt cx="8991600" cy="4991100"/>
          </a:xfrm>
        </p:grpSpPr>
        <p:sp>
          <p:nvSpPr>
            <p:cNvPr id="558" name="Google Shape;558;p6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bg>
      <p:bgPr>
        <a:solidFill>
          <a:schemeClr val="accent2"/>
        </a:solidFill>
      </p:bgPr>
    </p:bg>
    <p:spTree>
      <p:nvGrpSpPr>
        <p:cNvPr id="562" name="Shape 562"/>
        <p:cNvGrpSpPr/>
        <p:nvPr/>
      </p:nvGrpSpPr>
      <p:grpSpPr>
        <a:xfrm>
          <a:off x="0" y="0"/>
          <a:ext cx="0" cy="0"/>
          <a:chOff x="0" y="0"/>
          <a:chExt cx="0" cy="0"/>
        </a:xfrm>
      </p:grpSpPr>
      <p:sp>
        <p:nvSpPr>
          <p:cNvPr id="563" name="Google Shape;563;p61"/>
          <p:cNvSpPr txBox="1"/>
          <p:nvPr>
            <p:ph idx="1" type="subTitle"/>
          </p:nvPr>
        </p:nvSpPr>
        <p:spPr>
          <a:xfrm>
            <a:off x="5276850" y="1169525"/>
            <a:ext cx="3161100" cy="180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accent3"/>
                </a:solidFill>
              </a:defRPr>
            </a:lvl1pPr>
            <a:lvl2pPr lvl="1" rtl="0" algn="r">
              <a:lnSpc>
                <a:spcPct val="100000"/>
              </a:lnSpc>
              <a:spcBef>
                <a:spcPts val="1600"/>
              </a:spcBef>
              <a:spcAft>
                <a:spcPts val="0"/>
              </a:spcAft>
              <a:buNone/>
              <a:defRPr sz="1600">
                <a:solidFill>
                  <a:schemeClr val="accent3"/>
                </a:solidFill>
              </a:defRPr>
            </a:lvl2pPr>
            <a:lvl3pPr lvl="2" rtl="0" algn="r">
              <a:lnSpc>
                <a:spcPct val="100000"/>
              </a:lnSpc>
              <a:spcBef>
                <a:spcPts val="1600"/>
              </a:spcBef>
              <a:spcAft>
                <a:spcPts val="0"/>
              </a:spcAft>
              <a:buNone/>
              <a:defRPr sz="1600">
                <a:solidFill>
                  <a:schemeClr val="accent3"/>
                </a:solidFill>
              </a:defRPr>
            </a:lvl3pPr>
            <a:lvl4pPr lvl="3" rtl="0" algn="r">
              <a:lnSpc>
                <a:spcPct val="100000"/>
              </a:lnSpc>
              <a:spcBef>
                <a:spcPts val="1600"/>
              </a:spcBef>
              <a:spcAft>
                <a:spcPts val="0"/>
              </a:spcAft>
              <a:buNone/>
              <a:defRPr sz="1600">
                <a:solidFill>
                  <a:schemeClr val="accent3"/>
                </a:solidFill>
              </a:defRPr>
            </a:lvl4pPr>
            <a:lvl5pPr lvl="4" rtl="0" algn="r">
              <a:lnSpc>
                <a:spcPct val="100000"/>
              </a:lnSpc>
              <a:spcBef>
                <a:spcPts val="1600"/>
              </a:spcBef>
              <a:spcAft>
                <a:spcPts val="0"/>
              </a:spcAft>
              <a:buNone/>
              <a:defRPr sz="1600">
                <a:solidFill>
                  <a:schemeClr val="accent3"/>
                </a:solidFill>
              </a:defRPr>
            </a:lvl5pPr>
            <a:lvl6pPr lvl="5" rtl="0" algn="r">
              <a:lnSpc>
                <a:spcPct val="100000"/>
              </a:lnSpc>
              <a:spcBef>
                <a:spcPts val="1600"/>
              </a:spcBef>
              <a:spcAft>
                <a:spcPts val="0"/>
              </a:spcAft>
              <a:buNone/>
              <a:defRPr sz="1600">
                <a:solidFill>
                  <a:schemeClr val="accent3"/>
                </a:solidFill>
              </a:defRPr>
            </a:lvl6pPr>
            <a:lvl7pPr lvl="6" rtl="0" algn="r">
              <a:lnSpc>
                <a:spcPct val="100000"/>
              </a:lnSpc>
              <a:spcBef>
                <a:spcPts val="1600"/>
              </a:spcBef>
              <a:spcAft>
                <a:spcPts val="0"/>
              </a:spcAft>
              <a:buNone/>
              <a:defRPr sz="1600">
                <a:solidFill>
                  <a:schemeClr val="accent3"/>
                </a:solidFill>
              </a:defRPr>
            </a:lvl7pPr>
            <a:lvl8pPr lvl="7" rtl="0" algn="r">
              <a:lnSpc>
                <a:spcPct val="100000"/>
              </a:lnSpc>
              <a:spcBef>
                <a:spcPts val="1600"/>
              </a:spcBef>
              <a:spcAft>
                <a:spcPts val="0"/>
              </a:spcAft>
              <a:buNone/>
              <a:defRPr sz="1600">
                <a:solidFill>
                  <a:schemeClr val="accent3"/>
                </a:solidFill>
              </a:defRPr>
            </a:lvl8pPr>
            <a:lvl9pPr lvl="8" rtl="0" algn="r">
              <a:lnSpc>
                <a:spcPct val="100000"/>
              </a:lnSpc>
              <a:spcBef>
                <a:spcPts val="1600"/>
              </a:spcBef>
              <a:spcAft>
                <a:spcPts val="1600"/>
              </a:spcAft>
              <a:buNone/>
              <a:defRPr sz="1600">
                <a:solidFill>
                  <a:schemeClr val="accent3"/>
                </a:solidFill>
              </a:defRPr>
            </a:lvl9pPr>
          </a:lstStyle>
          <a:p/>
        </p:txBody>
      </p:sp>
      <p:sp>
        <p:nvSpPr>
          <p:cNvPr id="564" name="Google Shape;564;p61"/>
          <p:cNvSpPr txBox="1"/>
          <p:nvPr>
            <p:ph type="ctrTitle"/>
          </p:nvPr>
        </p:nvSpPr>
        <p:spPr>
          <a:xfrm>
            <a:off x="4875600" y="3788225"/>
            <a:ext cx="3546300" cy="8244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2400"/>
              <a:buNone/>
              <a:defRPr sz="4800">
                <a:solidFill>
                  <a:schemeClr val="accent4"/>
                </a:solidFill>
              </a:defRPr>
            </a:lvl1pPr>
            <a:lvl2pPr lvl="1"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2pPr>
            <a:lvl3pPr lvl="2"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3pPr>
            <a:lvl4pPr lvl="3"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4pPr>
            <a:lvl5pPr lvl="4"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5pPr>
            <a:lvl6pPr lvl="5"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6pPr>
            <a:lvl7pPr lvl="6"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7pPr>
            <a:lvl8pPr lvl="7"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8pPr>
            <a:lvl9pPr lvl="8"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9pPr>
          </a:lstStyle>
          <a:p/>
        </p:txBody>
      </p:sp>
      <p:sp>
        <p:nvSpPr>
          <p:cNvPr id="565" name="Google Shape;565;p61"/>
          <p:cNvSpPr/>
          <p:nvPr/>
        </p:nvSpPr>
        <p:spPr>
          <a:xfrm>
            <a:off x="8797200" y="76200"/>
            <a:ext cx="270600" cy="270600"/>
          </a:xfrm>
          <a:prstGeom prst="mathPlus">
            <a:avLst>
              <a:gd fmla="val 658" name="adj1"/>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1"/>
          <p:cNvSpPr/>
          <p:nvPr/>
        </p:nvSpPr>
        <p:spPr>
          <a:xfrm>
            <a:off x="8797200" y="4796700"/>
            <a:ext cx="270600" cy="270600"/>
          </a:xfrm>
          <a:prstGeom prst="mathPlus">
            <a:avLst>
              <a:gd fmla="val 658" name="adj1"/>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51" name="Shape 51"/>
        <p:cNvGrpSpPr/>
        <p:nvPr/>
      </p:nvGrpSpPr>
      <p:grpSpPr>
        <a:xfrm>
          <a:off x="0" y="0"/>
          <a:ext cx="0" cy="0"/>
          <a:chOff x="0" y="0"/>
          <a:chExt cx="0" cy="0"/>
        </a:xfrm>
      </p:grpSpPr>
      <p:grpSp>
        <p:nvGrpSpPr>
          <p:cNvPr id="52" name="Google Shape;52;p7"/>
          <p:cNvGrpSpPr/>
          <p:nvPr/>
        </p:nvGrpSpPr>
        <p:grpSpPr>
          <a:xfrm>
            <a:off x="76200" y="76200"/>
            <a:ext cx="8991600" cy="4991100"/>
            <a:chOff x="76200" y="76200"/>
            <a:chExt cx="8991600" cy="4991100"/>
          </a:xfrm>
        </p:grpSpPr>
        <p:sp>
          <p:nvSpPr>
            <p:cNvPr id="53" name="Google Shape;53;p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7"/>
          <p:cNvSpPr txBox="1"/>
          <p:nvPr>
            <p:ph type="ctrTitle"/>
          </p:nvPr>
        </p:nvSpPr>
        <p:spPr>
          <a:xfrm>
            <a:off x="720025" y="459150"/>
            <a:ext cx="27336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58" name="Google Shape;58;p7"/>
          <p:cNvSpPr txBox="1"/>
          <p:nvPr>
            <p:ph idx="1" type="subTitle"/>
          </p:nvPr>
        </p:nvSpPr>
        <p:spPr>
          <a:xfrm>
            <a:off x="720025" y="22787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spTree>
      <p:nvGrpSpPr>
        <p:cNvPr id="567" name="Shape 567"/>
        <p:cNvGrpSpPr/>
        <p:nvPr/>
      </p:nvGrpSpPr>
      <p:grpSpPr>
        <a:xfrm>
          <a:off x="0" y="0"/>
          <a:ext cx="0" cy="0"/>
          <a:chOff x="0" y="0"/>
          <a:chExt cx="0" cy="0"/>
        </a:xfrm>
      </p:grpSpPr>
      <p:sp>
        <p:nvSpPr>
          <p:cNvPr id="568" name="Google Shape;568;p62"/>
          <p:cNvSpPr txBox="1"/>
          <p:nvPr>
            <p:ph idx="1" type="subTitle"/>
          </p:nvPr>
        </p:nvSpPr>
        <p:spPr>
          <a:xfrm>
            <a:off x="704850" y="1321925"/>
            <a:ext cx="3161100" cy="180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accent3"/>
                </a:solidFill>
              </a:defRPr>
            </a:lvl1pPr>
            <a:lvl2pPr lvl="1" rtl="0">
              <a:lnSpc>
                <a:spcPct val="100000"/>
              </a:lnSpc>
              <a:spcBef>
                <a:spcPts val="0"/>
              </a:spcBef>
              <a:spcAft>
                <a:spcPts val="0"/>
              </a:spcAft>
              <a:buNone/>
              <a:defRPr sz="1600">
                <a:solidFill>
                  <a:schemeClr val="accent3"/>
                </a:solidFill>
              </a:defRPr>
            </a:lvl2pPr>
            <a:lvl3pPr lvl="2" rtl="0">
              <a:lnSpc>
                <a:spcPct val="100000"/>
              </a:lnSpc>
              <a:spcBef>
                <a:spcPts val="0"/>
              </a:spcBef>
              <a:spcAft>
                <a:spcPts val="0"/>
              </a:spcAft>
              <a:buNone/>
              <a:defRPr sz="1600">
                <a:solidFill>
                  <a:schemeClr val="accent3"/>
                </a:solidFill>
              </a:defRPr>
            </a:lvl3pPr>
            <a:lvl4pPr lvl="3" rtl="0">
              <a:lnSpc>
                <a:spcPct val="100000"/>
              </a:lnSpc>
              <a:spcBef>
                <a:spcPts val="0"/>
              </a:spcBef>
              <a:spcAft>
                <a:spcPts val="0"/>
              </a:spcAft>
              <a:buNone/>
              <a:defRPr sz="1600">
                <a:solidFill>
                  <a:schemeClr val="accent3"/>
                </a:solidFill>
              </a:defRPr>
            </a:lvl4pPr>
            <a:lvl5pPr lvl="4" rtl="0">
              <a:lnSpc>
                <a:spcPct val="100000"/>
              </a:lnSpc>
              <a:spcBef>
                <a:spcPts val="0"/>
              </a:spcBef>
              <a:spcAft>
                <a:spcPts val="0"/>
              </a:spcAft>
              <a:buNone/>
              <a:defRPr sz="1600">
                <a:solidFill>
                  <a:schemeClr val="accent3"/>
                </a:solidFill>
              </a:defRPr>
            </a:lvl5pPr>
            <a:lvl6pPr lvl="5" rtl="0">
              <a:lnSpc>
                <a:spcPct val="100000"/>
              </a:lnSpc>
              <a:spcBef>
                <a:spcPts val="0"/>
              </a:spcBef>
              <a:spcAft>
                <a:spcPts val="0"/>
              </a:spcAft>
              <a:buNone/>
              <a:defRPr sz="1600">
                <a:solidFill>
                  <a:schemeClr val="accent3"/>
                </a:solidFill>
              </a:defRPr>
            </a:lvl6pPr>
            <a:lvl7pPr lvl="6" rtl="0">
              <a:lnSpc>
                <a:spcPct val="100000"/>
              </a:lnSpc>
              <a:spcBef>
                <a:spcPts val="0"/>
              </a:spcBef>
              <a:spcAft>
                <a:spcPts val="0"/>
              </a:spcAft>
              <a:buNone/>
              <a:defRPr sz="1600">
                <a:solidFill>
                  <a:schemeClr val="accent3"/>
                </a:solidFill>
              </a:defRPr>
            </a:lvl7pPr>
            <a:lvl8pPr lvl="7" rtl="0">
              <a:lnSpc>
                <a:spcPct val="100000"/>
              </a:lnSpc>
              <a:spcBef>
                <a:spcPts val="0"/>
              </a:spcBef>
              <a:spcAft>
                <a:spcPts val="0"/>
              </a:spcAft>
              <a:buNone/>
              <a:defRPr sz="1600">
                <a:solidFill>
                  <a:schemeClr val="accent3"/>
                </a:solidFill>
              </a:defRPr>
            </a:lvl8pPr>
            <a:lvl9pPr lvl="8" rtl="0">
              <a:lnSpc>
                <a:spcPct val="100000"/>
              </a:lnSpc>
              <a:spcBef>
                <a:spcPts val="0"/>
              </a:spcBef>
              <a:spcAft>
                <a:spcPts val="0"/>
              </a:spcAft>
              <a:buNone/>
              <a:defRPr sz="1600">
                <a:solidFill>
                  <a:schemeClr val="accent3"/>
                </a:solidFill>
              </a:defRPr>
            </a:lvl9pPr>
          </a:lstStyle>
          <a:p/>
        </p:txBody>
      </p:sp>
      <p:sp>
        <p:nvSpPr>
          <p:cNvPr id="569" name="Google Shape;569;p62"/>
          <p:cNvSpPr txBox="1"/>
          <p:nvPr>
            <p:ph type="ctrTitle"/>
          </p:nvPr>
        </p:nvSpPr>
        <p:spPr>
          <a:xfrm>
            <a:off x="684600" y="3940625"/>
            <a:ext cx="3546300" cy="82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400"/>
              <a:buNone/>
              <a:defRPr sz="4800">
                <a:solidFill>
                  <a:schemeClr val="accent4"/>
                </a:solidFill>
              </a:defRPr>
            </a:lvl1pPr>
            <a:lvl2pPr lvl="1"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2pPr>
            <a:lvl3pPr lvl="2"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3pPr>
            <a:lvl4pPr lvl="3"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4pPr>
            <a:lvl5pPr lvl="4"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5pPr>
            <a:lvl6pPr lvl="5"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6pPr>
            <a:lvl7pPr lvl="6"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7pPr>
            <a:lvl8pPr lvl="7"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8pPr>
            <a:lvl9pPr lvl="8" rtl="0">
              <a:spcBef>
                <a:spcPts val="0"/>
              </a:spcBef>
              <a:spcAft>
                <a:spcPts val="0"/>
              </a:spcAft>
              <a:buClr>
                <a:schemeClr val="accent2"/>
              </a:buClr>
              <a:buSzPts val="2400"/>
              <a:buFont typeface="DM Sans"/>
              <a:buNone/>
              <a:defRPr sz="2400">
                <a:solidFill>
                  <a:schemeClr val="accent2"/>
                </a:solidFill>
                <a:latin typeface="DM Sans"/>
                <a:ea typeface="DM Sans"/>
                <a:cs typeface="DM Sans"/>
                <a:sym typeface="DM Sans"/>
              </a:defRPr>
            </a:lvl9pPr>
          </a:lstStyle>
          <a:p/>
        </p:txBody>
      </p:sp>
      <p:sp>
        <p:nvSpPr>
          <p:cNvPr id="570" name="Google Shape;570;p6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
    <p:spTree>
      <p:nvGrpSpPr>
        <p:cNvPr id="572" name="Shape 572"/>
        <p:cNvGrpSpPr/>
        <p:nvPr/>
      </p:nvGrpSpPr>
      <p:grpSpPr>
        <a:xfrm>
          <a:off x="0" y="0"/>
          <a:ext cx="0" cy="0"/>
          <a:chOff x="0" y="0"/>
          <a:chExt cx="0" cy="0"/>
        </a:xfrm>
      </p:grpSpPr>
      <p:sp>
        <p:nvSpPr>
          <p:cNvPr id="573" name="Google Shape;573;p63"/>
          <p:cNvSpPr txBox="1"/>
          <p:nvPr>
            <p:ph idx="1" type="subTitle"/>
          </p:nvPr>
        </p:nvSpPr>
        <p:spPr>
          <a:xfrm flipH="1">
            <a:off x="5101450" y="3345350"/>
            <a:ext cx="3144600" cy="85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574" name="Google Shape;574;p63"/>
          <p:cNvSpPr txBox="1"/>
          <p:nvPr>
            <p:ph type="title"/>
          </p:nvPr>
        </p:nvSpPr>
        <p:spPr>
          <a:xfrm>
            <a:off x="5461725" y="468350"/>
            <a:ext cx="2954100" cy="885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575" name="Google Shape;575;p63"/>
          <p:cNvGrpSpPr/>
          <p:nvPr/>
        </p:nvGrpSpPr>
        <p:grpSpPr>
          <a:xfrm>
            <a:off x="76200" y="76200"/>
            <a:ext cx="8991600" cy="4991100"/>
            <a:chOff x="76200" y="76200"/>
            <a:chExt cx="8991600" cy="4991100"/>
          </a:xfrm>
        </p:grpSpPr>
        <p:sp>
          <p:nvSpPr>
            <p:cNvPr id="576" name="Google Shape;576;p6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63"/>
          <p:cNvSpPr txBox="1"/>
          <p:nvPr>
            <p:ph idx="2" type="subTitle"/>
          </p:nvPr>
        </p:nvSpPr>
        <p:spPr>
          <a:xfrm flipH="1">
            <a:off x="5101450" y="1806750"/>
            <a:ext cx="3144600" cy="85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581" name="Shape 581"/>
        <p:cNvGrpSpPr/>
        <p:nvPr/>
      </p:nvGrpSpPr>
      <p:grpSpPr>
        <a:xfrm>
          <a:off x="0" y="0"/>
          <a:ext cx="0" cy="0"/>
          <a:chOff x="0" y="0"/>
          <a:chExt cx="0" cy="0"/>
        </a:xfrm>
      </p:grpSpPr>
      <p:sp>
        <p:nvSpPr>
          <p:cNvPr id="582" name="Google Shape;582;p64"/>
          <p:cNvSpPr/>
          <p:nvPr/>
        </p:nvSpPr>
        <p:spPr>
          <a:xfrm>
            <a:off x="4572000" y="-85725"/>
            <a:ext cx="4648200" cy="53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4"/>
          <p:cNvSpPr txBox="1"/>
          <p:nvPr>
            <p:ph idx="1" type="subTitle"/>
          </p:nvPr>
        </p:nvSpPr>
        <p:spPr>
          <a:xfrm>
            <a:off x="728750" y="1098725"/>
            <a:ext cx="2795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accent3"/>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84" name="Google Shape;584;p64"/>
          <p:cNvSpPr txBox="1"/>
          <p:nvPr>
            <p:ph type="title"/>
          </p:nvPr>
        </p:nvSpPr>
        <p:spPr>
          <a:xfrm>
            <a:off x="728732" y="574925"/>
            <a:ext cx="2508000" cy="354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5" name="Google Shape;585;p64"/>
          <p:cNvSpPr txBox="1"/>
          <p:nvPr>
            <p:ph idx="2" type="subTitle"/>
          </p:nvPr>
        </p:nvSpPr>
        <p:spPr>
          <a:xfrm>
            <a:off x="5623797" y="3070400"/>
            <a:ext cx="27981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accent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86" name="Google Shape;586;p64"/>
          <p:cNvSpPr txBox="1"/>
          <p:nvPr>
            <p:ph idx="3" type="title"/>
          </p:nvPr>
        </p:nvSpPr>
        <p:spPr>
          <a:xfrm>
            <a:off x="5913894" y="4249500"/>
            <a:ext cx="2508000" cy="35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4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587" name="Google Shape;587;p64"/>
          <p:cNvGrpSpPr/>
          <p:nvPr/>
        </p:nvGrpSpPr>
        <p:grpSpPr>
          <a:xfrm>
            <a:off x="76200" y="76200"/>
            <a:ext cx="8991600" cy="4991100"/>
            <a:chOff x="76200" y="76200"/>
            <a:chExt cx="8991600" cy="4991100"/>
          </a:xfrm>
        </p:grpSpPr>
        <p:sp>
          <p:nvSpPr>
            <p:cNvPr id="588" name="Google Shape;588;p6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4"/>
            <p:cNvSpPr/>
            <p:nvPr/>
          </p:nvSpPr>
          <p:spPr>
            <a:xfrm>
              <a:off x="8797200" y="762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4"/>
            <p:cNvSpPr/>
            <p:nvPr/>
          </p:nvSpPr>
          <p:spPr>
            <a:xfrm>
              <a:off x="8797200" y="47967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592" name="Shape 592"/>
        <p:cNvGrpSpPr/>
        <p:nvPr/>
      </p:nvGrpSpPr>
      <p:grpSpPr>
        <a:xfrm>
          <a:off x="0" y="0"/>
          <a:ext cx="0" cy="0"/>
          <a:chOff x="0" y="0"/>
          <a:chExt cx="0" cy="0"/>
        </a:xfrm>
      </p:grpSpPr>
      <p:grpSp>
        <p:nvGrpSpPr>
          <p:cNvPr id="593" name="Google Shape;593;p65"/>
          <p:cNvGrpSpPr/>
          <p:nvPr/>
        </p:nvGrpSpPr>
        <p:grpSpPr>
          <a:xfrm>
            <a:off x="76200" y="76200"/>
            <a:ext cx="8991600" cy="4991100"/>
            <a:chOff x="76200" y="76200"/>
            <a:chExt cx="8991600" cy="4991100"/>
          </a:xfrm>
        </p:grpSpPr>
        <p:sp>
          <p:nvSpPr>
            <p:cNvPr id="594" name="Google Shape;594;p6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95" name="Google Shape;595;p6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96" name="Google Shape;596;p6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97" name="Google Shape;597;p6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598" name="Google Shape;598;p6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599" name="Google Shape;599;p65"/>
          <p:cNvSpPr txBox="1"/>
          <p:nvPr>
            <p:ph idx="1" type="body"/>
          </p:nvPr>
        </p:nvSpPr>
        <p:spPr>
          <a:xfrm>
            <a:off x="720000" y="1273200"/>
            <a:ext cx="3737700" cy="3330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Char char="●"/>
              <a:defRPr sz="1200">
                <a:solidFill>
                  <a:schemeClr val="lt1"/>
                </a:solidFill>
              </a:defRPr>
            </a:lvl1pPr>
            <a:lvl2pPr indent="-298450" lvl="1" marL="914400" rtl="0">
              <a:spcBef>
                <a:spcPts val="0"/>
              </a:spcBef>
              <a:spcAft>
                <a:spcPts val="0"/>
              </a:spcAft>
              <a:buClr>
                <a:schemeClr val="lt1"/>
              </a:buClr>
              <a:buSzPts val="1100"/>
              <a:buFont typeface="Muli"/>
              <a:buChar char="○"/>
              <a:defRPr>
                <a:solidFill>
                  <a:schemeClr val="lt1"/>
                </a:solidFill>
              </a:defRPr>
            </a:lvl2pPr>
            <a:lvl3pPr indent="-298450" lvl="2" marL="1371600" rtl="0">
              <a:spcBef>
                <a:spcPts val="1600"/>
              </a:spcBef>
              <a:spcAft>
                <a:spcPts val="0"/>
              </a:spcAft>
              <a:buClr>
                <a:schemeClr val="lt1"/>
              </a:buClr>
              <a:buSzPts val="1100"/>
              <a:buFont typeface="Muli"/>
              <a:buChar char="■"/>
              <a:defRPr>
                <a:solidFill>
                  <a:schemeClr val="lt1"/>
                </a:solidFill>
              </a:defRPr>
            </a:lvl3pPr>
            <a:lvl4pPr indent="-298450" lvl="3" marL="1828800" rtl="0">
              <a:spcBef>
                <a:spcPts val="1600"/>
              </a:spcBef>
              <a:spcAft>
                <a:spcPts val="0"/>
              </a:spcAft>
              <a:buClr>
                <a:schemeClr val="lt1"/>
              </a:buClr>
              <a:buSzPts val="1100"/>
              <a:buFont typeface="Muli"/>
              <a:buChar char="●"/>
              <a:defRPr>
                <a:solidFill>
                  <a:schemeClr val="lt1"/>
                </a:solidFill>
              </a:defRPr>
            </a:lvl4pPr>
            <a:lvl5pPr indent="-298450" lvl="4" marL="2286000" rtl="0">
              <a:spcBef>
                <a:spcPts val="1600"/>
              </a:spcBef>
              <a:spcAft>
                <a:spcPts val="0"/>
              </a:spcAft>
              <a:buClr>
                <a:schemeClr val="lt1"/>
              </a:buClr>
              <a:buSzPts val="1100"/>
              <a:buFont typeface="Muli"/>
              <a:buChar char="○"/>
              <a:defRPr>
                <a:solidFill>
                  <a:schemeClr val="lt1"/>
                </a:solidFill>
              </a:defRPr>
            </a:lvl5pPr>
            <a:lvl6pPr indent="-298450" lvl="5" marL="2743200" rtl="0">
              <a:spcBef>
                <a:spcPts val="1600"/>
              </a:spcBef>
              <a:spcAft>
                <a:spcPts val="0"/>
              </a:spcAft>
              <a:buClr>
                <a:schemeClr val="lt1"/>
              </a:buClr>
              <a:buSzPts val="1100"/>
              <a:buFont typeface="Muli"/>
              <a:buChar char="■"/>
              <a:defRPr>
                <a:solidFill>
                  <a:schemeClr val="lt1"/>
                </a:solidFill>
              </a:defRPr>
            </a:lvl6pPr>
            <a:lvl7pPr indent="-298450" lvl="6" marL="3200400" rtl="0">
              <a:spcBef>
                <a:spcPts val="1600"/>
              </a:spcBef>
              <a:spcAft>
                <a:spcPts val="0"/>
              </a:spcAft>
              <a:buClr>
                <a:schemeClr val="lt1"/>
              </a:buClr>
              <a:buSzPts val="1100"/>
              <a:buFont typeface="Muli"/>
              <a:buChar char="●"/>
              <a:defRPr>
                <a:solidFill>
                  <a:schemeClr val="lt1"/>
                </a:solidFill>
              </a:defRPr>
            </a:lvl7pPr>
            <a:lvl8pPr indent="-298450" lvl="7" marL="3657600" rtl="0">
              <a:spcBef>
                <a:spcPts val="1600"/>
              </a:spcBef>
              <a:spcAft>
                <a:spcPts val="0"/>
              </a:spcAft>
              <a:buClr>
                <a:schemeClr val="lt1"/>
              </a:buClr>
              <a:buSzPts val="1100"/>
              <a:buFont typeface="Muli"/>
              <a:buChar char="○"/>
              <a:defRPr>
                <a:solidFill>
                  <a:schemeClr val="lt1"/>
                </a:solidFill>
              </a:defRPr>
            </a:lvl8pPr>
            <a:lvl9pPr indent="-298450" lvl="8" marL="4114800" rtl="0">
              <a:spcBef>
                <a:spcPts val="1600"/>
              </a:spcBef>
              <a:spcAft>
                <a:spcPts val="1600"/>
              </a:spcAft>
              <a:buClr>
                <a:schemeClr val="lt1"/>
              </a:buClr>
              <a:buSzPts val="1100"/>
              <a:buFont typeface="Muli"/>
              <a:buChar char="■"/>
              <a:defRPr>
                <a:solidFill>
                  <a:schemeClr val="lt1"/>
                </a:solidFill>
              </a:defRPr>
            </a:lvl9pPr>
          </a:lstStyle>
          <a:p/>
        </p:txBody>
      </p:sp>
      <p:sp>
        <p:nvSpPr>
          <p:cNvPr id="600" name="Google Shape;600;p65"/>
          <p:cNvSpPr txBox="1"/>
          <p:nvPr>
            <p:ph idx="2" type="body"/>
          </p:nvPr>
        </p:nvSpPr>
        <p:spPr>
          <a:xfrm>
            <a:off x="4853850" y="2235225"/>
            <a:ext cx="3566100" cy="2416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Char char="●"/>
              <a:defRPr sz="1200">
                <a:solidFill>
                  <a:schemeClr val="lt1"/>
                </a:solidFill>
              </a:defRPr>
            </a:lvl1pPr>
            <a:lvl2pPr indent="-298450" lvl="1" marL="914400" rtl="0">
              <a:spcBef>
                <a:spcPts val="0"/>
              </a:spcBef>
              <a:spcAft>
                <a:spcPts val="0"/>
              </a:spcAft>
              <a:buClr>
                <a:schemeClr val="lt1"/>
              </a:buClr>
              <a:buSzPts val="1100"/>
              <a:buFont typeface="Muli"/>
              <a:buChar char="○"/>
              <a:defRPr>
                <a:solidFill>
                  <a:schemeClr val="lt1"/>
                </a:solidFill>
              </a:defRPr>
            </a:lvl2pPr>
            <a:lvl3pPr indent="-298450" lvl="2" marL="1371600" rtl="0">
              <a:spcBef>
                <a:spcPts val="1600"/>
              </a:spcBef>
              <a:spcAft>
                <a:spcPts val="0"/>
              </a:spcAft>
              <a:buClr>
                <a:schemeClr val="lt1"/>
              </a:buClr>
              <a:buSzPts val="1100"/>
              <a:buFont typeface="Muli"/>
              <a:buChar char="■"/>
              <a:defRPr>
                <a:solidFill>
                  <a:schemeClr val="lt1"/>
                </a:solidFill>
              </a:defRPr>
            </a:lvl3pPr>
            <a:lvl4pPr indent="-298450" lvl="3" marL="1828800" rtl="0">
              <a:spcBef>
                <a:spcPts val="1600"/>
              </a:spcBef>
              <a:spcAft>
                <a:spcPts val="0"/>
              </a:spcAft>
              <a:buClr>
                <a:schemeClr val="lt1"/>
              </a:buClr>
              <a:buSzPts val="1100"/>
              <a:buFont typeface="Muli"/>
              <a:buChar char="●"/>
              <a:defRPr>
                <a:solidFill>
                  <a:schemeClr val="lt1"/>
                </a:solidFill>
              </a:defRPr>
            </a:lvl4pPr>
            <a:lvl5pPr indent="-298450" lvl="4" marL="2286000" rtl="0">
              <a:spcBef>
                <a:spcPts val="1600"/>
              </a:spcBef>
              <a:spcAft>
                <a:spcPts val="0"/>
              </a:spcAft>
              <a:buClr>
                <a:schemeClr val="lt1"/>
              </a:buClr>
              <a:buSzPts val="1100"/>
              <a:buFont typeface="Muli"/>
              <a:buChar char="○"/>
              <a:defRPr>
                <a:solidFill>
                  <a:schemeClr val="lt1"/>
                </a:solidFill>
              </a:defRPr>
            </a:lvl5pPr>
            <a:lvl6pPr indent="-298450" lvl="5" marL="2743200" rtl="0">
              <a:spcBef>
                <a:spcPts val="1600"/>
              </a:spcBef>
              <a:spcAft>
                <a:spcPts val="0"/>
              </a:spcAft>
              <a:buClr>
                <a:schemeClr val="lt1"/>
              </a:buClr>
              <a:buSzPts val="1100"/>
              <a:buFont typeface="Muli"/>
              <a:buChar char="■"/>
              <a:defRPr>
                <a:solidFill>
                  <a:schemeClr val="lt1"/>
                </a:solidFill>
              </a:defRPr>
            </a:lvl6pPr>
            <a:lvl7pPr indent="-298450" lvl="6" marL="3200400" rtl="0">
              <a:spcBef>
                <a:spcPts val="1600"/>
              </a:spcBef>
              <a:spcAft>
                <a:spcPts val="0"/>
              </a:spcAft>
              <a:buClr>
                <a:schemeClr val="lt1"/>
              </a:buClr>
              <a:buSzPts val="1100"/>
              <a:buFont typeface="Muli"/>
              <a:buChar char="●"/>
              <a:defRPr>
                <a:solidFill>
                  <a:schemeClr val="lt1"/>
                </a:solidFill>
              </a:defRPr>
            </a:lvl7pPr>
            <a:lvl8pPr indent="-298450" lvl="7" marL="3657600" rtl="0">
              <a:spcBef>
                <a:spcPts val="1600"/>
              </a:spcBef>
              <a:spcAft>
                <a:spcPts val="0"/>
              </a:spcAft>
              <a:buClr>
                <a:schemeClr val="lt1"/>
              </a:buClr>
              <a:buSzPts val="1100"/>
              <a:buFont typeface="Muli"/>
              <a:buChar char="○"/>
              <a:defRPr>
                <a:solidFill>
                  <a:schemeClr val="lt1"/>
                </a:solidFill>
              </a:defRPr>
            </a:lvl8pPr>
            <a:lvl9pPr indent="-298450" lvl="8" marL="4114800" rtl="0">
              <a:spcBef>
                <a:spcPts val="1600"/>
              </a:spcBef>
              <a:spcAft>
                <a:spcPts val="1600"/>
              </a:spcAft>
              <a:buClr>
                <a:schemeClr val="lt1"/>
              </a:buClr>
              <a:buSzPts val="1100"/>
              <a:buFont typeface="Muli"/>
              <a:buChar char="■"/>
              <a:defRPr>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601" name="Shape 601"/>
        <p:cNvGrpSpPr/>
        <p:nvPr/>
      </p:nvGrpSpPr>
      <p:grpSpPr>
        <a:xfrm>
          <a:off x="0" y="0"/>
          <a:ext cx="0" cy="0"/>
          <a:chOff x="0" y="0"/>
          <a:chExt cx="0" cy="0"/>
        </a:xfrm>
      </p:grpSpPr>
      <p:sp>
        <p:nvSpPr>
          <p:cNvPr id="602" name="Google Shape;602;p66"/>
          <p:cNvSpPr txBox="1"/>
          <p:nvPr>
            <p:ph type="ctrTitle"/>
          </p:nvPr>
        </p:nvSpPr>
        <p:spPr>
          <a:xfrm>
            <a:off x="978500" y="3037100"/>
            <a:ext cx="1637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603" name="Google Shape;603;p66"/>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604" name="Google Shape;604;p66"/>
          <p:cNvSpPr txBox="1"/>
          <p:nvPr>
            <p:ph idx="2" type="ctrTitle"/>
          </p:nvPr>
        </p:nvSpPr>
        <p:spPr>
          <a:xfrm>
            <a:off x="3753410" y="3037100"/>
            <a:ext cx="1637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605" name="Google Shape;605;p66"/>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606" name="Google Shape;606;p66"/>
          <p:cNvSpPr txBox="1"/>
          <p:nvPr>
            <p:ph idx="4" type="ctrTitle"/>
          </p:nvPr>
        </p:nvSpPr>
        <p:spPr>
          <a:xfrm>
            <a:off x="6528350" y="3037100"/>
            <a:ext cx="1637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607" name="Google Shape;607;p66"/>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608" name="Google Shape;608;p66"/>
          <p:cNvGrpSpPr/>
          <p:nvPr/>
        </p:nvGrpSpPr>
        <p:grpSpPr>
          <a:xfrm>
            <a:off x="76200" y="76200"/>
            <a:ext cx="8991600" cy="4991100"/>
            <a:chOff x="76200" y="76200"/>
            <a:chExt cx="8991600" cy="4991100"/>
          </a:xfrm>
        </p:grpSpPr>
        <p:sp>
          <p:nvSpPr>
            <p:cNvPr id="609" name="Google Shape;609;p6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10" name="Google Shape;610;p6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11" name="Google Shape;611;p6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12" name="Google Shape;612;p6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613" name="Google Shape;613;p66"/>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
    <p:spTree>
      <p:nvGrpSpPr>
        <p:cNvPr id="614" name="Shape 614"/>
        <p:cNvGrpSpPr/>
        <p:nvPr/>
      </p:nvGrpSpPr>
      <p:grpSpPr>
        <a:xfrm>
          <a:off x="0" y="0"/>
          <a:ext cx="0" cy="0"/>
          <a:chOff x="0" y="0"/>
          <a:chExt cx="0" cy="0"/>
        </a:xfrm>
      </p:grpSpPr>
      <p:sp>
        <p:nvSpPr>
          <p:cNvPr id="615" name="Google Shape;615;p67"/>
          <p:cNvSpPr txBox="1"/>
          <p:nvPr>
            <p:ph idx="1" type="subTitle"/>
          </p:nvPr>
        </p:nvSpPr>
        <p:spPr>
          <a:xfrm>
            <a:off x="948250" y="23640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Anton"/>
              <a:buNone/>
              <a:defRPr>
                <a:solidFill>
                  <a:schemeClr val="accent4"/>
                </a:solidFill>
                <a:latin typeface="Anton"/>
                <a:ea typeface="Anton"/>
                <a:cs typeface="Anton"/>
                <a:sym typeface="Anton"/>
              </a:defRPr>
            </a:lvl1pPr>
            <a:lvl2pPr lvl="1"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p:txBody>
      </p:sp>
      <p:sp>
        <p:nvSpPr>
          <p:cNvPr id="616" name="Google Shape;616;p67"/>
          <p:cNvSpPr txBox="1"/>
          <p:nvPr>
            <p:ph idx="2" type="subTitle"/>
          </p:nvPr>
        </p:nvSpPr>
        <p:spPr>
          <a:xfrm>
            <a:off x="821200" y="3675000"/>
            <a:ext cx="19497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400">
                <a:solidFill>
                  <a:schemeClr val="accent3"/>
                </a:solidFill>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617" name="Google Shape;617;p67"/>
          <p:cNvSpPr txBox="1"/>
          <p:nvPr>
            <p:ph idx="3" type="subTitle"/>
          </p:nvPr>
        </p:nvSpPr>
        <p:spPr>
          <a:xfrm>
            <a:off x="3724200" y="23640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Anton"/>
              <a:buNone/>
              <a:defRPr>
                <a:solidFill>
                  <a:schemeClr val="accent4"/>
                </a:solidFill>
                <a:latin typeface="Anton"/>
                <a:ea typeface="Anton"/>
                <a:cs typeface="Anton"/>
                <a:sym typeface="Anton"/>
              </a:defRPr>
            </a:lvl1pPr>
            <a:lvl2pPr lvl="1"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p:txBody>
      </p:sp>
      <p:sp>
        <p:nvSpPr>
          <p:cNvPr id="618" name="Google Shape;618;p67"/>
          <p:cNvSpPr txBox="1"/>
          <p:nvPr>
            <p:ph idx="4" type="subTitle"/>
          </p:nvPr>
        </p:nvSpPr>
        <p:spPr>
          <a:xfrm>
            <a:off x="3598200" y="3675000"/>
            <a:ext cx="19476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400">
                <a:solidFill>
                  <a:schemeClr val="accent3"/>
                </a:solidFill>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619" name="Google Shape;619;p67"/>
          <p:cNvSpPr txBox="1"/>
          <p:nvPr>
            <p:ph idx="5" type="subTitle"/>
          </p:nvPr>
        </p:nvSpPr>
        <p:spPr>
          <a:xfrm>
            <a:off x="6501200" y="2364000"/>
            <a:ext cx="1695600" cy="32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800"/>
              <a:buFont typeface="Anton"/>
              <a:buNone/>
              <a:defRPr>
                <a:solidFill>
                  <a:schemeClr val="accent4"/>
                </a:solidFill>
                <a:latin typeface="Anton"/>
                <a:ea typeface="Anton"/>
                <a:cs typeface="Anton"/>
                <a:sym typeface="Anton"/>
              </a:defRPr>
            </a:lvl1pPr>
            <a:lvl2pPr lvl="1"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rt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p:txBody>
      </p:sp>
      <p:sp>
        <p:nvSpPr>
          <p:cNvPr id="620" name="Google Shape;620;p67"/>
          <p:cNvSpPr txBox="1"/>
          <p:nvPr>
            <p:ph idx="6" type="subTitle"/>
          </p:nvPr>
        </p:nvSpPr>
        <p:spPr>
          <a:xfrm>
            <a:off x="6375200" y="3675000"/>
            <a:ext cx="1947600" cy="6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600"/>
              <a:buNone/>
              <a:defRPr sz="1400">
                <a:solidFill>
                  <a:schemeClr val="accent3"/>
                </a:solidFill>
              </a:defRPr>
            </a:lvl1pPr>
            <a:lvl2pPr lvl="1" rtl="0" algn="ctr">
              <a:lnSpc>
                <a:spcPct val="100000"/>
              </a:lnSpc>
              <a:spcBef>
                <a:spcPts val="0"/>
              </a:spcBef>
              <a:spcAft>
                <a:spcPts val="0"/>
              </a:spcAft>
              <a:buClr>
                <a:schemeClr val="accent3"/>
              </a:buClr>
              <a:buSzPts val="1600"/>
              <a:buNone/>
              <a:defRPr sz="1600">
                <a:solidFill>
                  <a:schemeClr val="accent3"/>
                </a:solidFill>
              </a:defRPr>
            </a:lvl2pPr>
            <a:lvl3pPr lvl="2" rtl="0" algn="ctr">
              <a:lnSpc>
                <a:spcPct val="100000"/>
              </a:lnSpc>
              <a:spcBef>
                <a:spcPts val="0"/>
              </a:spcBef>
              <a:spcAft>
                <a:spcPts val="0"/>
              </a:spcAft>
              <a:buClr>
                <a:schemeClr val="accent3"/>
              </a:buClr>
              <a:buSzPts val="1600"/>
              <a:buNone/>
              <a:defRPr sz="1600">
                <a:solidFill>
                  <a:schemeClr val="accent3"/>
                </a:solidFill>
              </a:defRPr>
            </a:lvl3pPr>
            <a:lvl4pPr lvl="3" rtl="0" algn="ctr">
              <a:lnSpc>
                <a:spcPct val="100000"/>
              </a:lnSpc>
              <a:spcBef>
                <a:spcPts val="0"/>
              </a:spcBef>
              <a:spcAft>
                <a:spcPts val="0"/>
              </a:spcAft>
              <a:buClr>
                <a:schemeClr val="accent3"/>
              </a:buClr>
              <a:buSzPts val="1600"/>
              <a:buNone/>
              <a:defRPr sz="1600">
                <a:solidFill>
                  <a:schemeClr val="accent3"/>
                </a:solidFill>
              </a:defRPr>
            </a:lvl4pPr>
            <a:lvl5pPr lvl="4" rtl="0" algn="ctr">
              <a:lnSpc>
                <a:spcPct val="100000"/>
              </a:lnSpc>
              <a:spcBef>
                <a:spcPts val="0"/>
              </a:spcBef>
              <a:spcAft>
                <a:spcPts val="0"/>
              </a:spcAft>
              <a:buClr>
                <a:schemeClr val="accent3"/>
              </a:buClr>
              <a:buSzPts val="1600"/>
              <a:buNone/>
              <a:defRPr sz="1600">
                <a:solidFill>
                  <a:schemeClr val="accent3"/>
                </a:solidFill>
              </a:defRPr>
            </a:lvl5pPr>
            <a:lvl6pPr lvl="5" rtl="0" algn="ctr">
              <a:lnSpc>
                <a:spcPct val="100000"/>
              </a:lnSpc>
              <a:spcBef>
                <a:spcPts val="0"/>
              </a:spcBef>
              <a:spcAft>
                <a:spcPts val="0"/>
              </a:spcAft>
              <a:buClr>
                <a:schemeClr val="accent3"/>
              </a:buClr>
              <a:buSzPts val="1600"/>
              <a:buNone/>
              <a:defRPr sz="1600">
                <a:solidFill>
                  <a:schemeClr val="accent3"/>
                </a:solidFill>
              </a:defRPr>
            </a:lvl6pPr>
            <a:lvl7pPr lvl="6" rtl="0" algn="ctr">
              <a:lnSpc>
                <a:spcPct val="100000"/>
              </a:lnSpc>
              <a:spcBef>
                <a:spcPts val="0"/>
              </a:spcBef>
              <a:spcAft>
                <a:spcPts val="0"/>
              </a:spcAft>
              <a:buClr>
                <a:schemeClr val="accent3"/>
              </a:buClr>
              <a:buSzPts val="1600"/>
              <a:buNone/>
              <a:defRPr sz="1600">
                <a:solidFill>
                  <a:schemeClr val="accent3"/>
                </a:solidFill>
              </a:defRPr>
            </a:lvl7pPr>
            <a:lvl8pPr lvl="7" rtl="0" algn="ctr">
              <a:lnSpc>
                <a:spcPct val="100000"/>
              </a:lnSpc>
              <a:spcBef>
                <a:spcPts val="0"/>
              </a:spcBef>
              <a:spcAft>
                <a:spcPts val="0"/>
              </a:spcAft>
              <a:buClr>
                <a:schemeClr val="accent3"/>
              </a:buClr>
              <a:buSzPts val="1600"/>
              <a:buNone/>
              <a:defRPr sz="1600">
                <a:solidFill>
                  <a:schemeClr val="accent3"/>
                </a:solidFill>
              </a:defRPr>
            </a:lvl8pPr>
            <a:lvl9pPr lvl="8" rtl="0" algn="ctr">
              <a:lnSpc>
                <a:spcPct val="100000"/>
              </a:lnSpc>
              <a:spcBef>
                <a:spcPts val="0"/>
              </a:spcBef>
              <a:spcAft>
                <a:spcPts val="0"/>
              </a:spcAft>
              <a:buClr>
                <a:schemeClr val="accent3"/>
              </a:buClr>
              <a:buSzPts val="1600"/>
              <a:buNone/>
              <a:defRPr sz="1600">
                <a:solidFill>
                  <a:schemeClr val="accent3"/>
                </a:solidFill>
              </a:defRPr>
            </a:lvl9pPr>
          </a:lstStyle>
          <a:p/>
        </p:txBody>
      </p:sp>
      <p:sp>
        <p:nvSpPr>
          <p:cNvPr id="621" name="Google Shape;621;p67"/>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grpSp>
        <p:nvGrpSpPr>
          <p:cNvPr id="622" name="Google Shape;622;p67"/>
          <p:cNvGrpSpPr/>
          <p:nvPr/>
        </p:nvGrpSpPr>
        <p:grpSpPr>
          <a:xfrm>
            <a:off x="76200" y="76200"/>
            <a:ext cx="8991600" cy="4991100"/>
            <a:chOff x="76200" y="76200"/>
            <a:chExt cx="8991600" cy="4991100"/>
          </a:xfrm>
        </p:grpSpPr>
        <p:sp>
          <p:nvSpPr>
            <p:cNvPr id="623" name="Google Shape;623;p6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24" name="Google Shape;624;p6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25" name="Google Shape;625;p6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26" name="Google Shape;626;p6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627" name="Shape 627"/>
        <p:cNvGrpSpPr/>
        <p:nvPr/>
      </p:nvGrpSpPr>
      <p:grpSpPr>
        <a:xfrm>
          <a:off x="0" y="0"/>
          <a:ext cx="0" cy="0"/>
          <a:chOff x="0" y="0"/>
          <a:chExt cx="0" cy="0"/>
        </a:xfrm>
      </p:grpSpPr>
      <p:sp>
        <p:nvSpPr>
          <p:cNvPr id="628" name="Google Shape;628;p68"/>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629" name="Google Shape;629;p68"/>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630" name="Google Shape;630;p68"/>
          <p:cNvGrpSpPr/>
          <p:nvPr/>
        </p:nvGrpSpPr>
        <p:grpSpPr>
          <a:xfrm>
            <a:off x="76200" y="76200"/>
            <a:ext cx="8991600" cy="4991100"/>
            <a:chOff x="76200" y="76200"/>
            <a:chExt cx="8991600" cy="4991100"/>
          </a:xfrm>
        </p:grpSpPr>
        <p:sp>
          <p:nvSpPr>
            <p:cNvPr id="631" name="Google Shape;631;p6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32" name="Google Shape;632;p6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33" name="Google Shape;633;p6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34" name="Google Shape;634;p6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_1">
    <p:bg>
      <p:bgPr>
        <a:solidFill>
          <a:schemeClr val="dk1"/>
        </a:solidFill>
      </p:bgPr>
    </p:bg>
    <p:spTree>
      <p:nvGrpSpPr>
        <p:cNvPr id="635" name="Shape 635"/>
        <p:cNvGrpSpPr/>
        <p:nvPr/>
      </p:nvGrpSpPr>
      <p:grpSpPr>
        <a:xfrm>
          <a:off x="0" y="0"/>
          <a:ext cx="0" cy="0"/>
          <a:chOff x="0" y="0"/>
          <a:chExt cx="0" cy="0"/>
        </a:xfrm>
      </p:grpSpPr>
      <p:sp>
        <p:nvSpPr>
          <p:cNvPr id="636" name="Google Shape;636;p69"/>
          <p:cNvSpPr txBox="1"/>
          <p:nvPr>
            <p:ph type="ctrTitle"/>
          </p:nvPr>
        </p:nvSpPr>
        <p:spPr>
          <a:xfrm>
            <a:off x="657525" y="4140210"/>
            <a:ext cx="57906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637" name="Google Shape;637;p69"/>
          <p:cNvSpPr txBox="1"/>
          <p:nvPr>
            <p:ph idx="1" type="subTitle"/>
          </p:nvPr>
        </p:nvSpPr>
        <p:spPr>
          <a:xfrm>
            <a:off x="686100" y="2271900"/>
            <a:ext cx="5790600" cy="16665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2200">
                <a:solidFill>
                  <a:schemeClr val="lt1"/>
                </a:solidFill>
              </a:defRPr>
            </a:lvl1pPr>
            <a:lvl2pPr lvl="1" rtl="0">
              <a:lnSpc>
                <a:spcPct val="100000"/>
              </a:lnSpc>
              <a:spcBef>
                <a:spcPts val="0"/>
              </a:spcBef>
              <a:spcAft>
                <a:spcPts val="0"/>
              </a:spcAft>
              <a:buNone/>
              <a:defRPr sz="2200">
                <a:solidFill>
                  <a:schemeClr val="lt1"/>
                </a:solidFill>
              </a:defRPr>
            </a:lvl2pPr>
            <a:lvl3pPr lvl="2" rtl="0">
              <a:lnSpc>
                <a:spcPct val="100000"/>
              </a:lnSpc>
              <a:spcBef>
                <a:spcPts val="0"/>
              </a:spcBef>
              <a:spcAft>
                <a:spcPts val="0"/>
              </a:spcAft>
              <a:buNone/>
              <a:defRPr sz="2200">
                <a:solidFill>
                  <a:schemeClr val="lt1"/>
                </a:solidFill>
              </a:defRPr>
            </a:lvl3pPr>
            <a:lvl4pPr lvl="3" rtl="0">
              <a:lnSpc>
                <a:spcPct val="100000"/>
              </a:lnSpc>
              <a:spcBef>
                <a:spcPts val="0"/>
              </a:spcBef>
              <a:spcAft>
                <a:spcPts val="0"/>
              </a:spcAft>
              <a:buNone/>
              <a:defRPr sz="2200">
                <a:solidFill>
                  <a:schemeClr val="lt1"/>
                </a:solidFill>
              </a:defRPr>
            </a:lvl4pPr>
            <a:lvl5pPr lvl="4" rtl="0">
              <a:lnSpc>
                <a:spcPct val="100000"/>
              </a:lnSpc>
              <a:spcBef>
                <a:spcPts val="0"/>
              </a:spcBef>
              <a:spcAft>
                <a:spcPts val="0"/>
              </a:spcAft>
              <a:buNone/>
              <a:defRPr sz="2200">
                <a:solidFill>
                  <a:schemeClr val="lt1"/>
                </a:solidFill>
              </a:defRPr>
            </a:lvl5pPr>
            <a:lvl6pPr lvl="5" rtl="0">
              <a:lnSpc>
                <a:spcPct val="100000"/>
              </a:lnSpc>
              <a:spcBef>
                <a:spcPts val="0"/>
              </a:spcBef>
              <a:spcAft>
                <a:spcPts val="0"/>
              </a:spcAft>
              <a:buNone/>
              <a:defRPr sz="2200">
                <a:solidFill>
                  <a:schemeClr val="lt1"/>
                </a:solidFill>
              </a:defRPr>
            </a:lvl6pPr>
            <a:lvl7pPr lvl="6" rtl="0">
              <a:lnSpc>
                <a:spcPct val="100000"/>
              </a:lnSpc>
              <a:spcBef>
                <a:spcPts val="0"/>
              </a:spcBef>
              <a:spcAft>
                <a:spcPts val="0"/>
              </a:spcAft>
              <a:buNone/>
              <a:defRPr sz="2200">
                <a:solidFill>
                  <a:schemeClr val="lt1"/>
                </a:solidFill>
              </a:defRPr>
            </a:lvl7pPr>
            <a:lvl8pPr lvl="7" rtl="0">
              <a:lnSpc>
                <a:spcPct val="100000"/>
              </a:lnSpc>
              <a:spcBef>
                <a:spcPts val="0"/>
              </a:spcBef>
              <a:spcAft>
                <a:spcPts val="0"/>
              </a:spcAft>
              <a:buNone/>
              <a:defRPr sz="2200">
                <a:solidFill>
                  <a:schemeClr val="lt1"/>
                </a:solidFill>
              </a:defRPr>
            </a:lvl8pPr>
            <a:lvl9pPr lvl="8" rtl="0">
              <a:lnSpc>
                <a:spcPct val="100000"/>
              </a:lnSpc>
              <a:spcBef>
                <a:spcPts val="0"/>
              </a:spcBef>
              <a:spcAft>
                <a:spcPts val="0"/>
              </a:spcAft>
              <a:buNone/>
              <a:defRPr sz="2200">
                <a:solidFill>
                  <a:schemeClr val="lt1"/>
                </a:solidFill>
              </a:defRPr>
            </a:lvl9pPr>
          </a:lstStyle>
          <a:p/>
        </p:txBody>
      </p:sp>
      <p:grpSp>
        <p:nvGrpSpPr>
          <p:cNvPr id="638" name="Google Shape;638;p69"/>
          <p:cNvGrpSpPr/>
          <p:nvPr/>
        </p:nvGrpSpPr>
        <p:grpSpPr>
          <a:xfrm>
            <a:off x="76200" y="76200"/>
            <a:ext cx="8991600" cy="4991100"/>
            <a:chOff x="76200" y="76200"/>
            <a:chExt cx="8991600" cy="4991100"/>
          </a:xfrm>
        </p:grpSpPr>
        <p:sp>
          <p:nvSpPr>
            <p:cNvPr id="639" name="Google Shape;639;p6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40" name="Google Shape;640;p6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41" name="Google Shape;641;p6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42" name="Google Shape;642;p6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643" name="Shape 643"/>
        <p:cNvGrpSpPr/>
        <p:nvPr/>
      </p:nvGrpSpPr>
      <p:grpSpPr>
        <a:xfrm>
          <a:off x="0" y="0"/>
          <a:ext cx="0" cy="0"/>
          <a:chOff x="0" y="0"/>
          <a:chExt cx="0" cy="0"/>
        </a:xfrm>
      </p:grpSpPr>
      <p:sp>
        <p:nvSpPr>
          <p:cNvPr id="644" name="Google Shape;644;p70"/>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645" name="Google Shape;645;p70"/>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646" name="Google Shape;646;p70"/>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647" name="Google Shape;647;p70"/>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648" name="Google Shape;648;p70"/>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649" name="Google Shape;649;p70"/>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650" name="Google Shape;650;p70"/>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651" name="Google Shape;651;p70"/>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652" name="Google Shape;652;p70"/>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653" name="Google Shape;653;p70"/>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654" name="Google Shape;654;p70"/>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sp>
        <p:nvSpPr>
          <p:cNvPr id="655" name="Google Shape;655;p70"/>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a:solidFill>
                  <a:schemeClr val="lt1"/>
                </a:solidFill>
                <a:latin typeface="Anton"/>
                <a:ea typeface="Anton"/>
                <a:cs typeface="Anton"/>
                <a:sym typeface="Anton"/>
              </a:defRPr>
            </a:lvl1pPr>
            <a:lvl2pPr lvl="1" rtl="0" algn="ctr">
              <a:lnSpc>
                <a:spcPct val="100000"/>
              </a:lnSpc>
              <a:spcBef>
                <a:spcPts val="1600"/>
              </a:spcBef>
              <a:spcAft>
                <a:spcPts val="0"/>
              </a:spcAft>
              <a:buNone/>
              <a:defRPr>
                <a:solidFill>
                  <a:schemeClr val="lt1"/>
                </a:solidFill>
                <a:latin typeface="Anton"/>
                <a:ea typeface="Anton"/>
                <a:cs typeface="Anton"/>
                <a:sym typeface="Anton"/>
              </a:defRPr>
            </a:lvl2pPr>
            <a:lvl3pPr lvl="2" rtl="0" algn="ctr">
              <a:lnSpc>
                <a:spcPct val="100000"/>
              </a:lnSpc>
              <a:spcBef>
                <a:spcPts val="1600"/>
              </a:spcBef>
              <a:spcAft>
                <a:spcPts val="0"/>
              </a:spcAft>
              <a:buNone/>
              <a:defRPr>
                <a:solidFill>
                  <a:schemeClr val="lt1"/>
                </a:solidFill>
                <a:latin typeface="Anton"/>
                <a:ea typeface="Anton"/>
                <a:cs typeface="Anton"/>
                <a:sym typeface="Anton"/>
              </a:defRPr>
            </a:lvl3pPr>
            <a:lvl4pPr lvl="3" rtl="0" algn="ctr">
              <a:lnSpc>
                <a:spcPct val="100000"/>
              </a:lnSpc>
              <a:spcBef>
                <a:spcPts val="1600"/>
              </a:spcBef>
              <a:spcAft>
                <a:spcPts val="0"/>
              </a:spcAft>
              <a:buNone/>
              <a:defRPr>
                <a:solidFill>
                  <a:schemeClr val="lt1"/>
                </a:solidFill>
                <a:latin typeface="Anton"/>
                <a:ea typeface="Anton"/>
                <a:cs typeface="Anton"/>
                <a:sym typeface="Anton"/>
              </a:defRPr>
            </a:lvl4pPr>
            <a:lvl5pPr lvl="4" rtl="0" algn="ctr">
              <a:lnSpc>
                <a:spcPct val="100000"/>
              </a:lnSpc>
              <a:spcBef>
                <a:spcPts val="1600"/>
              </a:spcBef>
              <a:spcAft>
                <a:spcPts val="0"/>
              </a:spcAft>
              <a:buNone/>
              <a:defRPr>
                <a:solidFill>
                  <a:schemeClr val="lt1"/>
                </a:solidFill>
                <a:latin typeface="Anton"/>
                <a:ea typeface="Anton"/>
                <a:cs typeface="Anton"/>
                <a:sym typeface="Anton"/>
              </a:defRPr>
            </a:lvl5pPr>
            <a:lvl6pPr lvl="5" rtl="0" algn="ctr">
              <a:lnSpc>
                <a:spcPct val="100000"/>
              </a:lnSpc>
              <a:spcBef>
                <a:spcPts val="1600"/>
              </a:spcBef>
              <a:spcAft>
                <a:spcPts val="0"/>
              </a:spcAft>
              <a:buNone/>
              <a:defRPr>
                <a:solidFill>
                  <a:schemeClr val="lt1"/>
                </a:solidFill>
                <a:latin typeface="Anton"/>
                <a:ea typeface="Anton"/>
                <a:cs typeface="Anton"/>
                <a:sym typeface="Anton"/>
              </a:defRPr>
            </a:lvl6pPr>
            <a:lvl7pPr lvl="6" rtl="0" algn="ctr">
              <a:lnSpc>
                <a:spcPct val="100000"/>
              </a:lnSpc>
              <a:spcBef>
                <a:spcPts val="1600"/>
              </a:spcBef>
              <a:spcAft>
                <a:spcPts val="0"/>
              </a:spcAft>
              <a:buNone/>
              <a:defRPr>
                <a:solidFill>
                  <a:schemeClr val="lt1"/>
                </a:solidFill>
                <a:latin typeface="Anton"/>
                <a:ea typeface="Anton"/>
                <a:cs typeface="Anton"/>
                <a:sym typeface="Anton"/>
              </a:defRPr>
            </a:lvl7pPr>
            <a:lvl8pPr lvl="7" rtl="0" algn="ctr">
              <a:lnSpc>
                <a:spcPct val="100000"/>
              </a:lnSpc>
              <a:spcBef>
                <a:spcPts val="1600"/>
              </a:spcBef>
              <a:spcAft>
                <a:spcPts val="0"/>
              </a:spcAft>
              <a:buNone/>
              <a:defRPr>
                <a:solidFill>
                  <a:schemeClr val="lt1"/>
                </a:solidFill>
                <a:latin typeface="Anton"/>
                <a:ea typeface="Anton"/>
                <a:cs typeface="Anton"/>
                <a:sym typeface="Anton"/>
              </a:defRPr>
            </a:lvl8pPr>
            <a:lvl9pPr lvl="8" rtl="0" algn="ctr">
              <a:lnSpc>
                <a:spcPct val="100000"/>
              </a:lnSpc>
              <a:spcBef>
                <a:spcPts val="1600"/>
              </a:spcBef>
              <a:spcAft>
                <a:spcPts val="1600"/>
              </a:spcAft>
              <a:buNone/>
              <a:defRPr>
                <a:solidFill>
                  <a:schemeClr val="lt1"/>
                </a:solidFill>
                <a:latin typeface="Anton"/>
                <a:ea typeface="Anton"/>
                <a:cs typeface="Anton"/>
                <a:sym typeface="Anton"/>
              </a:defRPr>
            </a:lvl9pPr>
          </a:lstStyle>
          <a:p/>
        </p:txBody>
      </p:sp>
      <p:grpSp>
        <p:nvGrpSpPr>
          <p:cNvPr id="656" name="Google Shape;656;p70"/>
          <p:cNvGrpSpPr/>
          <p:nvPr/>
        </p:nvGrpSpPr>
        <p:grpSpPr>
          <a:xfrm>
            <a:off x="76200" y="76200"/>
            <a:ext cx="8991600" cy="4991100"/>
            <a:chOff x="76200" y="76200"/>
            <a:chExt cx="8991600" cy="4991100"/>
          </a:xfrm>
        </p:grpSpPr>
        <p:sp>
          <p:nvSpPr>
            <p:cNvPr id="657" name="Google Shape;657;p7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58" name="Google Shape;658;p7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59" name="Google Shape;659;p7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60" name="Google Shape;660;p7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661" name="Google Shape;661;p7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662" name="Shape 662"/>
        <p:cNvGrpSpPr/>
        <p:nvPr/>
      </p:nvGrpSpPr>
      <p:grpSpPr>
        <a:xfrm>
          <a:off x="0" y="0"/>
          <a:ext cx="0" cy="0"/>
          <a:chOff x="0" y="0"/>
          <a:chExt cx="0" cy="0"/>
        </a:xfrm>
      </p:grpSpPr>
      <p:sp>
        <p:nvSpPr>
          <p:cNvPr id="663" name="Google Shape;663;p71"/>
          <p:cNvSpPr txBox="1"/>
          <p:nvPr>
            <p:ph idx="1" type="subTitle"/>
          </p:nvPr>
        </p:nvSpPr>
        <p:spPr>
          <a:xfrm>
            <a:off x="728125" y="3661850"/>
            <a:ext cx="2493300" cy="754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664" name="Google Shape;664;p71"/>
          <p:cNvSpPr txBox="1"/>
          <p:nvPr>
            <p:ph idx="2" type="subTitle"/>
          </p:nvPr>
        </p:nvSpPr>
        <p:spPr>
          <a:xfrm>
            <a:off x="5930675" y="3661850"/>
            <a:ext cx="24933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665" name="Google Shape;665;p71"/>
          <p:cNvSpPr txBox="1"/>
          <p:nvPr>
            <p:ph idx="3" type="subTitle"/>
          </p:nvPr>
        </p:nvSpPr>
        <p:spPr>
          <a:xfrm>
            <a:off x="728125" y="3323341"/>
            <a:ext cx="2493300" cy="473100"/>
          </a:xfrm>
          <a:prstGeom prst="rect">
            <a:avLst/>
          </a:prstGeom>
          <a:noFill/>
        </p:spPr>
        <p:txBody>
          <a:bodyPr anchorCtr="0" anchor="b" bIns="0" lIns="91425" spcFirstLastPara="1" rIns="91425" wrap="square" tIns="90000">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666" name="Google Shape;666;p71"/>
          <p:cNvSpPr txBox="1"/>
          <p:nvPr>
            <p:ph idx="4" type="subTitle"/>
          </p:nvPr>
        </p:nvSpPr>
        <p:spPr>
          <a:xfrm>
            <a:off x="5930675" y="3323345"/>
            <a:ext cx="24933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667" name="Google Shape;667;p71"/>
          <p:cNvSpPr txBox="1"/>
          <p:nvPr>
            <p:ph idx="5" type="subTitle"/>
          </p:nvPr>
        </p:nvSpPr>
        <p:spPr>
          <a:xfrm>
            <a:off x="728125" y="1926723"/>
            <a:ext cx="2493300" cy="754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668" name="Google Shape;668;p71"/>
          <p:cNvSpPr txBox="1"/>
          <p:nvPr>
            <p:ph idx="6" type="subTitle"/>
          </p:nvPr>
        </p:nvSpPr>
        <p:spPr>
          <a:xfrm>
            <a:off x="5930675" y="1926723"/>
            <a:ext cx="24933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669" name="Google Shape;669;p71"/>
          <p:cNvSpPr txBox="1"/>
          <p:nvPr>
            <p:ph idx="7" type="subTitle"/>
          </p:nvPr>
        </p:nvSpPr>
        <p:spPr>
          <a:xfrm>
            <a:off x="728125" y="1588225"/>
            <a:ext cx="2493300" cy="473100"/>
          </a:xfrm>
          <a:prstGeom prst="rect">
            <a:avLst/>
          </a:prstGeom>
          <a:noFill/>
        </p:spPr>
        <p:txBody>
          <a:bodyPr anchorCtr="0" anchor="b" bIns="0" lIns="91425" spcFirstLastPara="1" rIns="91425" wrap="square" tIns="90000">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670" name="Google Shape;670;p71"/>
          <p:cNvSpPr txBox="1"/>
          <p:nvPr>
            <p:ph idx="8" type="subTitle"/>
          </p:nvPr>
        </p:nvSpPr>
        <p:spPr>
          <a:xfrm>
            <a:off x="5930675" y="1588225"/>
            <a:ext cx="24933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671" name="Google Shape;671;p71"/>
          <p:cNvGrpSpPr/>
          <p:nvPr/>
        </p:nvGrpSpPr>
        <p:grpSpPr>
          <a:xfrm>
            <a:off x="76200" y="76200"/>
            <a:ext cx="8991600" cy="4991100"/>
            <a:chOff x="76200" y="76200"/>
            <a:chExt cx="8991600" cy="4991100"/>
          </a:xfrm>
        </p:grpSpPr>
        <p:sp>
          <p:nvSpPr>
            <p:cNvPr id="672" name="Google Shape;672;p7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7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59" name="Shape 59"/>
        <p:cNvGrpSpPr/>
        <p:nvPr/>
      </p:nvGrpSpPr>
      <p:grpSpPr>
        <a:xfrm>
          <a:off x="0" y="0"/>
          <a:ext cx="0" cy="0"/>
          <a:chOff x="0" y="0"/>
          <a:chExt cx="0" cy="0"/>
        </a:xfrm>
      </p:grpSpPr>
      <p:sp>
        <p:nvSpPr>
          <p:cNvPr id="60" name="Google Shape;60;p8"/>
          <p:cNvSpPr txBox="1"/>
          <p:nvPr>
            <p:ph type="title"/>
          </p:nvPr>
        </p:nvSpPr>
        <p:spPr>
          <a:xfrm>
            <a:off x="728125" y="617700"/>
            <a:ext cx="4020000" cy="4060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61" name="Google Shape;61;p8"/>
          <p:cNvGrpSpPr/>
          <p:nvPr/>
        </p:nvGrpSpPr>
        <p:grpSpPr>
          <a:xfrm>
            <a:off x="76200" y="76200"/>
            <a:ext cx="8991600" cy="4991100"/>
            <a:chOff x="76200" y="76200"/>
            <a:chExt cx="8991600" cy="4991100"/>
          </a:xfrm>
        </p:grpSpPr>
        <p:sp>
          <p:nvSpPr>
            <p:cNvPr id="62" name="Google Shape;62;p8"/>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
    <p:spTree>
      <p:nvGrpSpPr>
        <p:cNvPr id="677" name="Shape 677"/>
        <p:cNvGrpSpPr/>
        <p:nvPr/>
      </p:nvGrpSpPr>
      <p:grpSpPr>
        <a:xfrm>
          <a:off x="0" y="0"/>
          <a:ext cx="0" cy="0"/>
          <a:chOff x="0" y="0"/>
          <a:chExt cx="0" cy="0"/>
        </a:xfrm>
      </p:grpSpPr>
      <p:sp>
        <p:nvSpPr>
          <p:cNvPr id="678" name="Google Shape;678;p72"/>
          <p:cNvSpPr txBox="1"/>
          <p:nvPr>
            <p:ph type="title"/>
          </p:nvPr>
        </p:nvSpPr>
        <p:spPr>
          <a:xfrm>
            <a:off x="915653" y="1413450"/>
            <a:ext cx="2479200" cy="432000"/>
          </a:xfrm>
          <a:prstGeom prst="rect">
            <a:avLst/>
          </a:prstGeom>
          <a:noFill/>
          <a:ln>
            <a:noFill/>
          </a:ln>
        </p:spPr>
        <p:txBody>
          <a:bodyPr anchorCtr="0" anchor="t" bIns="0" lIns="36000" spcFirstLastPara="1" rIns="0" wrap="square" tIns="0">
            <a:noAutofit/>
          </a:bodyPr>
          <a:lstStyle>
            <a:lvl1pPr lvl="0" rtl="0" algn="r">
              <a:spcBef>
                <a:spcPts val="0"/>
              </a:spcBef>
              <a:spcAft>
                <a:spcPts val="0"/>
              </a:spcAft>
              <a:buClr>
                <a:schemeClr val="dk1"/>
              </a:buClr>
              <a:buSzPts val="2400"/>
              <a:buNone/>
              <a:defRPr i="0" sz="1800">
                <a:solidFill>
                  <a:schemeClr val="accent4"/>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679" name="Google Shape;679;p72"/>
          <p:cNvSpPr txBox="1"/>
          <p:nvPr>
            <p:ph idx="1" type="subTitle"/>
          </p:nvPr>
        </p:nvSpPr>
        <p:spPr>
          <a:xfrm>
            <a:off x="915652" y="1616845"/>
            <a:ext cx="2555100" cy="594600"/>
          </a:xfrm>
          <a:prstGeom prst="rect">
            <a:avLst/>
          </a:prstGeom>
        </p:spPr>
        <p:txBody>
          <a:bodyPr anchorCtr="0" anchor="t" bIns="91425" lIns="36000" spcFirstLastPara="1" rIns="91425" wrap="square" tIns="91425">
            <a:noAutofit/>
          </a:bodyPr>
          <a:lstStyle>
            <a:lvl1pPr lvl="0" rtl="0" algn="r">
              <a:lnSpc>
                <a:spcPct val="100000"/>
              </a:lnSpc>
              <a:spcBef>
                <a:spcPts val="0"/>
              </a:spcBef>
              <a:spcAft>
                <a:spcPts val="0"/>
              </a:spcAft>
              <a:buNone/>
              <a:defRPr sz="1600">
                <a:solidFill>
                  <a:schemeClr val="accent3"/>
                </a:solidFill>
              </a:defRPr>
            </a:lvl1pPr>
            <a:lvl2pPr lvl="1" rtl="0" algn="r">
              <a:lnSpc>
                <a:spcPct val="100000"/>
              </a:lnSpc>
              <a:spcBef>
                <a:spcPts val="1600"/>
              </a:spcBef>
              <a:spcAft>
                <a:spcPts val="0"/>
              </a:spcAft>
              <a:buNone/>
              <a:defRPr sz="1600">
                <a:solidFill>
                  <a:schemeClr val="accent3"/>
                </a:solidFill>
              </a:defRPr>
            </a:lvl2pPr>
            <a:lvl3pPr lvl="2" rtl="0" algn="r">
              <a:lnSpc>
                <a:spcPct val="100000"/>
              </a:lnSpc>
              <a:spcBef>
                <a:spcPts val="1600"/>
              </a:spcBef>
              <a:spcAft>
                <a:spcPts val="0"/>
              </a:spcAft>
              <a:buNone/>
              <a:defRPr sz="1600">
                <a:solidFill>
                  <a:schemeClr val="accent3"/>
                </a:solidFill>
              </a:defRPr>
            </a:lvl3pPr>
            <a:lvl4pPr lvl="3" rtl="0" algn="r">
              <a:lnSpc>
                <a:spcPct val="100000"/>
              </a:lnSpc>
              <a:spcBef>
                <a:spcPts val="1600"/>
              </a:spcBef>
              <a:spcAft>
                <a:spcPts val="0"/>
              </a:spcAft>
              <a:buNone/>
              <a:defRPr sz="1600">
                <a:solidFill>
                  <a:schemeClr val="accent3"/>
                </a:solidFill>
              </a:defRPr>
            </a:lvl4pPr>
            <a:lvl5pPr lvl="4" rtl="0" algn="r">
              <a:lnSpc>
                <a:spcPct val="100000"/>
              </a:lnSpc>
              <a:spcBef>
                <a:spcPts val="1600"/>
              </a:spcBef>
              <a:spcAft>
                <a:spcPts val="0"/>
              </a:spcAft>
              <a:buNone/>
              <a:defRPr sz="1600">
                <a:solidFill>
                  <a:schemeClr val="accent3"/>
                </a:solidFill>
              </a:defRPr>
            </a:lvl5pPr>
            <a:lvl6pPr lvl="5" rtl="0" algn="r">
              <a:lnSpc>
                <a:spcPct val="100000"/>
              </a:lnSpc>
              <a:spcBef>
                <a:spcPts val="1600"/>
              </a:spcBef>
              <a:spcAft>
                <a:spcPts val="0"/>
              </a:spcAft>
              <a:buNone/>
              <a:defRPr sz="1600">
                <a:solidFill>
                  <a:schemeClr val="accent3"/>
                </a:solidFill>
              </a:defRPr>
            </a:lvl6pPr>
            <a:lvl7pPr lvl="6" rtl="0" algn="r">
              <a:lnSpc>
                <a:spcPct val="100000"/>
              </a:lnSpc>
              <a:spcBef>
                <a:spcPts val="1600"/>
              </a:spcBef>
              <a:spcAft>
                <a:spcPts val="0"/>
              </a:spcAft>
              <a:buNone/>
              <a:defRPr sz="1600">
                <a:solidFill>
                  <a:schemeClr val="accent3"/>
                </a:solidFill>
              </a:defRPr>
            </a:lvl7pPr>
            <a:lvl8pPr lvl="7" rtl="0" algn="r">
              <a:lnSpc>
                <a:spcPct val="100000"/>
              </a:lnSpc>
              <a:spcBef>
                <a:spcPts val="1600"/>
              </a:spcBef>
              <a:spcAft>
                <a:spcPts val="0"/>
              </a:spcAft>
              <a:buNone/>
              <a:defRPr sz="1600">
                <a:solidFill>
                  <a:schemeClr val="accent3"/>
                </a:solidFill>
              </a:defRPr>
            </a:lvl8pPr>
            <a:lvl9pPr lvl="8" rtl="0" algn="r">
              <a:lnSpc>
                <a:spcPct val="100000"/>
              </a:lnSpc>
              <a:spcBef>
                <a:spcPts val="1600"/>
              </a:spcBef>
              <a:spcAft>
                <a:spcPts val="1600"/>
              </a:spcAft>
              <a:buNone/>
              <a:defRPr sz="1600">
                <a:solidFill>
                  <a:schemeClr val="accent3"/>
                </a:solidFill>
              </a:defRPr>
            </a:lvl9pPr>
          </a:lstStyle>
          <a:p/>
        </p:txBody>
      </p:sp>
      <p:sp>
        <p:nvSpPr>
          <p:cNvPr id="680" name="Google Shape;680;p72"/>
          <p:cNvSpPr txBox="1"/>
          <p:nvPr>
            <p:ph idx="2" type="title"/>
          </p:nvPr>
        </p:nvSpPr>
        <p:spPr>
          <a:xfrm>
            <a:off x="5673897" y="2544672"/>
            <a:ext cx="2554500" cy="432000"/>
          </a:xfrm>
          <a:prstGeom prst="rect">
            <a:avLst/>
          </a:prstGeom>
          <a:noFill/>
          <a:ln>
            <a:noFill/>
          </a:ln>
        </p:spPr>
        <p:txBody>
          <a:bodyPr anchorCtr="0" anchor="t" bIns="0" lIns="36000" spcFirstLastPara="1" rIns="0" wrap="square" tIns="0">
            <a:noAutofit/>
          </a:bodyPr>
          <a:lstStyle>
            <a:lvl1pPr lvl="0" rtl="0">
              <a:spcBef>
                <a:spcPts val="0"/>
              </a:spcBef>
              <a:spcAft>
                <a:spcPts val="0"/>
              </a:spcAft>
              <a:buClr>
                <a:schemeClr val="dk1"/>
              </a:buClr>
              <a:buSzPts val="2400"/>
              <a:buNone/>
              <a:defRPr i="0" sz="1800">
                <a:solidFill>
                  <a:schemeClr val="accent4"/>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681" name="Google Shape;681;p72"/>
          <p:cNvSpPr txBox="1"/>
          <p:nvPr>
            <p:ph idx="3" type="subTitle"/>
          </p:nvPr>
        </p:nvSpPr>
        <p:spPr>
          <a:xfrm>
            <a:off x="5673653" y="2748071"/>
            <a:ext cx="2554500" cy="594600"/>
          </a:xfrm>
          <a:prstGeom prst="rect">
            <a:avLst/>
          </a:prstGeom>
        </p:spPr>
        <p:txBody>
          <a:bodyPr anchorCtr="0" anchor="t" bIns="91425" lIns="36000" spcFirstLastPara="1" rIns="91425" wrap="square" tIns="91425">
            <a:noAutofit/>
          </a:bodyPr>
          <a:lstStyle>
            <a:lvl1pPr lvl="0" rtl="0">
              <a:lnSpc>
                <a:spcPct val="100000"/>
              </a:lnSpc>
              <a:spcBef>
                <a:spcPts val="0"/>
              </a:spcBef>
              <a:spcAft>
                <a:spcPts val="0"/>
              </a:spcAft>
              <a:buNone/>
              <a:defRPr sz="1600">
                <a:solidFill>
                  <a:schemeClr val="accent3"/>
                </a:solidFill>
              </a:defRPr>
            </a:lvl1pPr>
            <a:lvl2pPr lvl="1" rtl="0">
              <a:lnSpc>
                <a:spcPct val="100000"/>
              </a:lnSpc>
              <a:spcBef>
                <a:spcPts val="1600"/>
              </a:spcBef>
              <a:spcAft>
                <a:spcPts val="0"/>
              </a:spcAft>
              <a:buNone/>
              <a:defRPr sz="1600">
                <a:solidFill>
                  <a:schemeClr val="accent3"/>
                </a:solidFill>
              </a:defRPr>
            </a:lvl2pPr>
            <a:lvl3pPr lvl="2" rtl="0">
              <a:lnSpc>
                <a:spcPct val="100000"/>
              </a:lnSpc>
              <a:spcBef>
                <a:spcPts val="1600"/>
              </a:spcBef>
              <a:spcAft>
                <a:spcPts val="0"/>
              </a:spcAft>
              <a:buNone/>
              <a:defRPr sz="1600">
                <a:solidFill>
                  <a:schemeClr val="accent3"/>
                </a:solidFill>
              </a:defRPr>
            </a:lvl3pPr>
            <a:lvl4pPr lvl="3" rtl="0">
              <a:lnSpc>
                <a:spcPct val="100000"/>
              </a:lnSpc>
              <a:spcBef>
                <a:spcPts val="1600"/>
              </a:spcBef>
              <a:spcAft>
                <a:spcPts val="0"/>
              </a:spcAft>
              <a:buNone/>
              <a:defRPr sz="1600">
                <a:solidFill>
                  <a:schemeClr val="accent3"/>
                </a:solidFill>
              </a:defRPr>
            </a:lvl4pPr>
            <a:lvl5pPr lvl="4" rtl="0">
              <a:lnSpc>
                <a:spcPct val="100000"/>
              </a:lnSpc>
              <a:spcBef>
                <a:spcPts val="1600"/>
              </a:spcBef>
              <a:spcAft>
                <a:spcPts val="0"/>
              </a:spcAft>
              <a:buNone/>
              <a:defRPr sz="1600">
                <a:solidFill>
                  <a:schemeClr val="accent3"/>
                </a:solidFill>
              </a:defRPr>
            </a:lvl5pPr>
            <a:lvl6pPr lvl="5" rtl="0">
              <a:lnSpc>
                <a:spcPct val="100000"/>
              </a:lnSpc>
              <a:spcBef>
                <a:spcPts val="1600"/>
              </a:spcBef>
              <a:spcAft>
                <a:spcPts val="0"/>
              </a:spcAft>
              <a:buNone/>
              <a:defRPr sz="1600">
                <a:solidFill>
                  <a:schemeClr val="accent3"/>
                </a:solidFill>
              </a:defRPr>
            </a:lvl6pPr>
            <a:lvl7pPr lvl="6" rtl="0">
              <a:lnSpc>
                <a:spcPct val="100000"/>
              </a:lnSpc>
              <a:spcBef>
                <a:spcPts val="1600"/>
              </a:spcBef>
              <a:spcAft>
                <a:spcPts val="0"/>
              </a:spcAft>
              <a:buNone/>
              <a:defRPr sz="1600">
                <a:solidFill>
                  <a:schemeClr val="accent3"/>
                </a:solidFill>
              </a:defRPr>
            </a:lvl7pPr>
            <a:lvl8pPr lvl="7" rtl="0">
              <a:lnSpc>
                <a:spcPct val="100000"/>
              </a:lnSpc>
              <a:spcBef>
                <a:spcPts val="1600"/>
              </a:spcBef>
              <a:spcAft>
                <a:spcPts val="0"/>
              </a:spcAft>
              <a:buNone/>
              <a:defRPr sz="1600">
                <a:solidFill>
                  <a:schemeClr val="accent3"/>
                </a:solidFill>
              </a:defRPr>
            </a:lvl8pPr>
            <a:lvl9pPr lvl="8" rtl="0">
              <a:lnSpc>
                <a:spcPct val="100000"/>
              </a:lnSpc>
              <a:spcBef>
                <a:spcPts val="1600"/>
              </a:spcBef>
              <a:spcAft>
                <a:spcPts val="1600"/>
              </a:spcAft>
              <a:buNone/>
              <a:defRPr sz="1600">
                <a:solidFill>
                  <a:schemeClr val="accent3"/>
                </a:solidFill>
              </a:defRPr>
            </a:lvl9pPr>
          </a:lstStyle>
          <a:p/>
        </p:txBody>
      </p:sp>
      <p:sp>
        <p:nvSpPr>
          <p:cNvPr id="682" name="Google Shape;682;p72"/>
          <p:cNvSpPr txBox="1"/>
          <p:nvPr>
            <p:ph idx="4" type="title"/>
          </p:nvPr>
        </p:nvSpPr>
        <p:spPr>
          <a:xfrm>
            <a:off x="915603" y="2548000"/>
            <a:ext cx="2479200" cy="432000"/>
          </a:xfrm>
          <a:prstGeom prst="rect">
            <a:avLst/>
          </a:prstGeom>
          <a:noFill/>
          <a:ln>
            <a:noFill/>
          </a:ln>
        </p:spPr>
        <p:txBody>
          <a:bodyPr anchorCtr="0" anchor="t" bIns="0" lIns="36000" spcFirstLastPara="1" rIns="0" wrap="square" tIns="0">
            <a:noAutofit/>
          </a:bodyPr>
          <a:lstStyle>
            <a:lvl1pPr lvl="0" rtl="0" algn="r">
              <a:spcBef>
                <a:spcPts val="0"/>
              </a:spcBef>
              <a:spcAft>
                <a:spcPts val="0"/>
              </a:spcAft>
              <a:buClr>
                <a:schemeClr val="dk1"/>
              </a:buClr>
              <a:buSzPts val="2400"/>
              <a:buNone/>
              <a:defRPr i="0" sz="1800">
                <a:solidFill>
                  <a:schemeClr val="accent4"/>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683" name="Google Shape;683;p72"/>
          <p:cNvSpPr txBox="1"/>
          <p:nvPr>
            <p:ph idx="5" type="subTitle"/>
          </p:nvPr>
        </p:nvSpPr>
        <p:spPr>
          <a:xfrm>
            <a:off x="915652" y="2751397"/>
            <a:ext cx="2555100" cy="594600"/>
          </a:xfrm>
          <a:prstGeom prst="rect">
            <a:avLst/>
          </a:prstGeom>
        </p:spPr>
        <p:txBody>
          <a:bodyPr anchorCtr="0" anchor="t" bIns="91425" lIns="36000" spcFirstLastPara="1" rIns="91425" wrap="square" tIns="91425">
            <a:noAutofit/>
          </a:bodyPr>
          <a:lstStyle>
            <a:lvl1pPr lvl="0" rtl="0" algn="r">
              <a:lnSpc>
                <a:spcPct val="100000"/>
              </a:lnSpc>
              <a:spcBef>
                <a:spcPts val="0"/>
              </a:spcBef>
              <a:spcAft>
                <a:spcPts val="0"/>
              </a:spcAft>
              <a:buNone/>
              <a:defRPr sz="1600">
                <a:solidFill>
                  <a:schemeClr val="accent3"/>
                </a:solidFill>
              </a:defRPr>
            </a:lvl1pPr>
            <a:lvl2pPr lvl="1" rtl="0" algn="r">
              <a:lnSpc>
                <a:spcPct val="100000"/>
              </a:lnSpc>
              <a:spcBef>
                <a:spcPts val="1600"/>
              </a:spcBef>
              <a:spcAft>
                <a:spcPts val="0"/>
              </a:spcAft>
              <a:buNone/>
              <a:defRPr sz="1600">
                <a:solidFill>
                  <a:schemeClr val="accent3"/>
                </a:solidFill>
              </a:defRPr>
            </a:lvl2pPr>
            <a:lvl3pPr lvl="2" rtl="0" algn="r">
              <a:lnSpc>
                <a:spcPct val="100000"/>
              </a:lnSpc>
              <a:spcBef>
                <a:spcPts val="1600"/>
              </a:spcBef>
              <a:spcAft>
                <a:spcPts val="0"/>
              </a:spcAft>
              <a:buNone/>
              <a:defRPr sz="1600">
                <a:solidFill>
                  <a:schemeClr val="accent3"/>
                </a:solidFill>
              </a:defRPr>
            </a:lvl3pPr>
            <a:lvl4pPr lvl="3" rtl="0" algn="r">
              <a:lnSpc>
                <a:spcPct val="100000"/>
              </a:lnSpc>
              <a:spcBef>
                <a:spcPts val="1600"/>
              </a:spcBef>
              <a:spcAft>
                <a:spcPts val="0"/>
              </a:spcAft>
              <a:buNone/>
              <a:defRPr sz="1600">
                <a:solidFill>
                  <a:schemeClr val="accent3"/>
                </a:solidFill>
              </a:defRPr>
            </a:lvl4pPr>
            <a:lvl5pPr lvl="4" rtl="0" algn="r">
              <a:lnSpc>
                <a:spcPct val="100000"/>
              </a:lnSpc>
              <a:spcBef>
                <a:spcPts val="1600"/>
              </a:spcBef>
              <a:spcAft>
                <a:spcPts val="0"/>
              </a:spcAft>
              <a:buNone/>
              <a:defRPr sz="1600">
                <a:solidFill>
                  <a:schemeClr val="accent3"/>
                </a:solidFill>
              </a:defRPr>
            </a:lvl5pPr>
            <a:lvl6pPr lvl="5" rtl="0" algn="r">
              <a:lnSpc>
                <a:spcPct val="100000"/>
              </a:lnSpc>
              <a:spcBef>
                <a:spcPts val="1600"/>
              </a:spcBef>
              <a:spcAft>
                <a:spcPts val="0"/>
              </a:spcAft>
              <a:buNone/>
              <a:defRPr sz="1600">
                <a:solidFill>
                  <a:schemeClr val="accent3"/>
                </a:solidFill>
              </a:defRPr>
            </a:lvl6pPr>
            <a:lvl7pPr lvl="6" rtl="0" algn="r">
              <a:lnSpc>
                <a:spcPct val="100000"/>
              </a:lnSpc>
              <a:spcBef>
                <a:spcPts val="1600"/>
              </a:spcBef>
              <a:spcAft>
                <a:spcPts val="0"/>
              </a:spcAft>
              <a:buNone/>
              <a:defRPr sz="1600">
                <a:solidFill>
                  <a:schemeClr val="accent3"/>
                </a:solidFill>
              </a:defRPr>
            </a:lvl7pPr>
            <a:lvl8pPr lvl="7" rtl="0" algn="r">
              <a:lnSpc>
                <a:spcPct val="100000"/>
              </a:lnSpc>
              <a:spcBef>
                <a:spcPts val="1600"/>
              </a:spcBef>
              <a:spcAft>
                <a:spcPts val="0"/>
              </a:spcAft>
              <a:buNone/>
              <a:defRPr sz="1600">
                <a:solidFill>
                  <a:schemeClr val="accent3"/>
                </a:solidFill>
              </a:defRPr>
            </a:lvl8pPr>
            <a:lvl9pPr lvl="8" rtl="0" algn="r">
              <a:lnSpc>
                <a:spcPct val="100000"/>
              </a:lnSpc>
              <a:spcBef>
                <a:spcPts val="1600"/>
              </a:spcBef>
              <a:spcAft>
                <a:spcPts val="1600"/>
              </a:spcAft>
              <a:buNone/>
              <a:defRPr sz="1600">
                <a:solidFill>
                  <a:schemeClr val="accent3"/>
                </a:solidFill>
              </a:defRPr>
            </a:lvl9pPr>
          </a:lstStyle>
          <a:p/>
        </p:txBody>
      </p:sp>
      <p:sp>
        <p:nvSpPr>
          <p:cNvPr id="684" name="Google Shape;684;p72"/>
          <p:cNvSpPr txBox="1"/>
          <p:nvPr>
            <p:ph idx="6" type="title"/>
          </p:nvPr>
        </p:nvSpPr>
        <p:spPr>
          <a:xfrm>
            <a:off x="5673648" y="3679224"/>
            <a:ext cx="2554500" cy="432000"/>
          </a:xfrm>
          <a:prstGeom prst="rect">
            <a:avLst/>
          </a:prstGeom>
          <a:noFill/>
          <a:ln>
            <a:noFill/>
          </a:ln>
        </p:spPr>
        <p:txBody>
          <a:bodyPr anchorCtr="0" anchor="t" bIns="0" lIns="36000" spcFirstLastPara="1" rIns="0" wrap="square" tIns="0">
            <a:noAutofit/>
          </a:bodyPr>
          <a:lstStyle>
            <a:lvl1pPr lvl="0" rtl="0">
              <a:spcBef>
                <a:spcPts val="0"/>
              </a:spcBef>
              <a:spcAft>
                <a:spcPts val="0"/>
              </a:spcAft>
              <a:buClr>
                <a:schemeClr val="dk1"/>
              </a:buClr>
              <a:buSzPts val="2400"/>
              <a:buNone/>
              <a:defRPr i="0" sz="1800">
                <a:solidFill>
                  <a:schemeClr val="accent4"/>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685" name="Google Shape;685;p72"/>
          <p:cNvSpPr txBox="1"/>
          <p:nvPr>
            <p:ph idx="7" type="subTitle"/>
          </p:nvPr>
        </p:nvSpPr>
        <p:spPr>
          <a:xfrm>
            <a:off x="5673403" y="3882622"/>
            <a:ext cx="2554500" cy="594600"/>
          </a:xfrm>
          <a:prstGeom prst="rect">
            <a:avLst/>
          </a:prstGeom>
        </p:spPr>
        <p:txBody>
          <a:bodyPr anchorCtr="0" anchor="t" bIns="91425" lIns="36000" spcFirstLastPara="1" rIns="91425" wrap="square" tIns="91425">
            <a:noAutofit/>
          </a:bodyPr>
          <a:lstStyle>
            <a:lvl1pPr lvl="0" rtl="0">
              <a:lnSpc>
                <a:spcPct val="100000"/>
              </a:lnSpc>
              <a:spcBef>
                <a:spcPts val="0"/>
              </a:spcBef>
              <a:spcAft>
                <a:spcPts val="0"/>
              </a:spcAft>
              <a:buNone/>
              <a:defRPr sz="1600">
                <a:solidFill>
                  <a:schemeClr val="accent3"/>
                </a:solidFill>
              </a:defRPr>
            </a:lvl1pPr>
            <a:lvl2pPr lvl="1" rtl="0">
              <a:lnSpc>
                <a:spcPct val="100000"/>
              </a:lnSpc>
              <a:spcBef>
                <a:spcPts val="1600"/>
              </a:spcBef>
              <a:spcAft>
                <a:spcPts val="0"/>
              </a:spcAft>
              <a:buNone/>
              <a:defRPr sz="1600">
                <a:solidFill>
                  <a:schemeClr val="accent3"/>
                </a:solidFill>
              </a:defRPr>
            </a:lvl2pPr>
            <a:lvl3pPr lvl="2" rtl="0">
              <a:lnSpc>
                <a:spcPct val="100000"/>
              </a:lnSpc>
              <a:spcBef>
                <a:spcPts val="1600"/>
              </a:spcBef>
              <a:spcAft>
                <a:spcPts val="0"/>
              </a:spcAft>
              <a:buNone/>
              <a:defRPr sz="1600">
                <a:solidFill>
                  <a:schemeClr val="accent3"/>
                </a:solidFill>
              </a:defRPr>
            </a:lvl3pPr>
            <a:lvl4pPr lvl="3" rtl="0">
              <a:lnSpc>
                <a:spcPct val="100000"/>
              </a:lnSpc>
              <a:spcBef>
                <a:spcPts val="1600"/>
              </a:spcBef>
              <a:spcAft>
                <a:spcPts val="0"/>
              </a:spcAft>
              <a:buNone/>
              <a:defRPr sz="1600">
                <a:solidFill>
                  <a:schemeClr val="accent3"/>
                </a:solidFill>
              </a:defRPr>
            </a:lvl4pPr>
            <a:lvl5pPr lvl="4" rtl="0">
              <a:lnSpc>
                <a:spcPct val="100000"/>
              </a:lnSpc>
              <a:spcBef>
                <a:spcPts val="1600"/>
              </a:spcBef>
              <a:spcAft>
                <a:spcPts val="0"/>
              </a:spcAft>
              <a:buNone/>
              <a:defRPr sz="1600">
                <a:solidFill>
                  <a:schemeClr val="accent3"/>
                </a:solidFill>
              </a:defRPr>
            </a:lvl5pPr>
            <a:lvl6pPr lvl="5" rtl="0">
              <a:lnSpc>
                <a:spcPct val="100000"/>
              </a:lnSpc>
              <a:spcBef>
                <a:spcPts val="1600"/>
              </a:spcBef>
              <a:spcAft>
                <a:spcPts val="0"/>
              </a:spcAft>
              <a:buNone/>
              <a:defRPr sz="1600">
                <a:solidFill>
                  <a:schemeClr val="accent3"/>
                </a:solidFill>
              </a:defRPr>
            </a:lvl6pPr>
            <a:lvl7pPr lvl="6" rtl="0">
              <a:lnSpc>
                <a:spcPct val="100000"/>
              </a:lnSpc>
              <a:spcBef>
                <a:spcPts val="1600"/>
              </a:spcBef>
              <a:spcAft>
                <a:spcPts val="0"/>
              </a:spcAft>
              <a:buNone/>
              <a:defRPr sz="1600">
                <a:solidFill>
                  <a:schemeClr val="accent3"/>
                </a:solidFill>
              </a:defRPr>
            </a:lvl7pPr>
            <a:lvl8pPr lvl="7" rtl="0">
              <a:lnSpc>
                <a:spcPct val="100000"/>
              </a:lnSpc>
              <a:spcBef>
                <a:spcPts val="1600"/>
              </a:spcBef>
              <a:spcAft>
                <a:spcPts val="0"/>
              </a:spcAft>
              <a:buNone/>
              <a:defRPr sz="1600">
                <a:solidFill>
                  <a:schemeClr val="accent3"/>
                </a:solidFill>
              </a:defRPr>
            </a:lvl8pPr>
            <a:lvl9pPr lvl="8" rtl="0">
              <a:lnSpc>
                <a:spcPct val="100000"/>
              </a:lnSpc>
              <a:spcBef>
                <a:spcPts val="1600"/>
              </a:spcBef>
              <a:spcAft>
                <a:spcPts val="1600"/>
              </a:spcAft>
              <a:buNone/>
              <a:defRPr sz="1600">
                <a:solidFill>
                  <a:schemeClr val="accent3"/>
                </a:solidFill>
              </a:defRPr>
            </a:lvl9pPr>
          </a:lstStyle>
          <a:p/>
        </p:txBody>
      </p:sp>
      <p:sp>
        <p:nvSpPr>
          <p:cNvPr id="686" name="Google Shape;686;p72"/>
          <p:cNvSpPr txBox="1"/>
          <p:nvPr>
            <p:ph idx="8"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grpSp>
        <p:nvGrpSpPr>
          <p:cNvPr id="687" name="Google Shape;687;p72"/>
          <p:cNvGrpSpPr/>
          <p:nvPr/>
        </p:nvGrpSpPr>
        <p:grpSpPr>
          <a:xfrm>
            <a:off x="76200" y="76200"/>
            <a:ext cx="8991600" cy="4991100"/>
            <a:chOff x="76200" y="76200"/>
            <a:chExt cx="8991600" cy="4991100"/>
          </a:xfrm>
        </p:grpSpPr>
        <p:sp>
          <p:nvSpPr>
            <p:cNvPr id="688" name="Google Shape;688;p7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692" name="Shape 692"/>
        <p:cNvGrpSpPr/>
        <p:nvPr/>
      </p:nvGrpSpPr>
      <p:grpSpPr>
        <a:xfrm>
          <a:off x="0" y="0"/>
          <a:ext cx="0" cy="0"/>
          <a:chOff x="0" y="0"/>
          <a:chExt cx="0" cy="0"/>
        </a:xfrm>
      </p:grpSpPr>
      <p:sp>
        <p:nvSpPr>
          <p:cNvPr id="693" name="Google Shape;693;p73"/>
          <p:cNvSpPr txBox="1"/>
          <p:nvPr>
            <p:ph idx="1" type="subTitle"/>
          </p:nvPr>
        </p:nvSpPr>
        <p:spPr>
          <a:xfrm>
            <a:off x="728125" y="40692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94" name="Google Shape;694;p73"/>
          <p:cNvSpPr txBox="1"/>
          <p:nvPr>
            <p:ph idx="2" type="subTitle"/>
          </p:nvPr>
        </p:nvSpPr>
        <p:spPr>
          <a:xfrm>
            <a:off x="4968575" y="40692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95" name="Google Shape;695;p73"/>
          <p:cNvSpPr txBox="1"/>
          <p:nvPr>
            <p:ph hasCustomPrompt="1" type="title"/>
          </p:nvPr>
        </p:nvSpPr>
        <p:spPr>
          <a:xfrm>
            <a:off x="5292276" y="35462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696" name="Google Shape;696;p73"/>
          <p:cNvSpPr txBox="1"/>
          <p:nvPr>
            <p:ph hasCustomPrompt="1" idx="3" type="title"/>
          </p:nvPr>
        </p:nvSpPr>
        <p:spPr>
          <a:xfrm>
            <a:off x="1051825" y="35462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697" name="Google Shape;697;p73"/>
          <p:cNvGrpSpPr/>
          <p:nvPr/>
        </p:nvGrpSpPr>
        <p:grpSpPr>
          <a:xfrm>
            <a:off x="76200" y="76200"/>
            <a:ext cx="8991600" cy="4991100"/>
            <a:chOff x="76200" y="76200"/>
            <a:chExt cx="8991600" cy="4991100"/>
          </a:xfrm>
        </p:grpSpPr>
        <p:sp>
          <p:nvSpPr>
            <p:cNvPr id="698" name="Google Shape;698;p7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99" name="Google Shape;699;p7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00" name="Google Shape;700;p7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01" name="Google Shape;701;p7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702" name="Google Shape;702;p73"/>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703" name="Google Shape;703;p73"/>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4" name="Google Shape;704;p73"/>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5" name="Google Shape;705;p73"/>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706" name="Google Shape;706;p73"/>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1">
    <p:spTree>
      <p:nvGrpSpPr>
        <p:cNvPr id="707" name="Shape 707"/>
        <p:cNvGrpSpPr/>
        <p:nvPr/>
      </p:nvGrpSpPr>
      <p:grpSpPr>
        <a:xfrm>
          <a:off x="0" y="0"/>
          <a:ext cx="0" cy="0"/>
          <a:chOff x="0" y="0"/>
          <a:chExt cx="0" cy="0"/>
        </a:xfrm>
      </p:grpSpPr>
      <p:grpSp>
        <p:nvGrpSpPr>
          <p:cNvPr id="708" name="Google Shape;708;p74"/>
          <p:cNvGrpSpPr/>
          <p:nvPr/>
        </p:nvGrpSpPr>
        <p:grpSpPr>
          <a:xfrm>
            <a:off x="76200" y="76200"/>
            <a:ext cx="8991600" cy="4991100"/>
            <a:chOff x="76200" y="76200"/>
            <a:chExt cx="8991600" cy="4991100"/>
          </a:xfrm>
        </p:grpSpPr>
        <p:sp>
          <p:nvSpPr>
            <p:cNvPr id="709" name="Google Shape;709;p7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10" name="Google Shape;710;p7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11" name="Google Shape;711;p7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12" name="Google Shape;712;p7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713" name="Google Shape;713;p7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714" name="Google Shape;714;p74"/>
          <p:cNvSpPr txBox="1"/>
          <p:nvPr>
            <p:ph idx="1" type="subTitle"/>
          </p:nvPr>
        </p:nvSpPr>
        <p:spPr>
          <a:xfrm>
            <a:off x="905768" y="3696900"/>
            <a:ext cx="14838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715" name="Google Shape;715;p74"/>
          <p:cNvSpPr txBox="1"/>
          <p:nvPr>
            <p:ph idx="2" type="subTitle"/>
          </p:nvPr>
        </p:nvSpPr>
        <p:spPr>
          <a:xfrm>
            <a:off x="6756832" y="3696900"/>
            <a:ext cx="14814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716" name="Google Shape;716;p74"/>
          <p:cNvSpPr txBox="1"/>
          <p:nvPr>
            <p:ph idx="3" type="subTitle"/>
          </p:nvPr>
        </p:nvSpPr>
        <p:spPr>
          <a:xfrm>
            <a:off x="2857723" y="3696900"/>
            <a:ext cx="14814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717" name="Google Shape;717;p74"/>
          <p:cNvSpPr txBox="1"/>
          <p:nvPr>
            <p:ph idx="4" type="subTitle"/>
          </p:nvPr>
        </p:nvSpPr>
        <p:spPr>
          <a:xfrm>
            <a:off x="4807277" y="3696900"/>
            <a:ext cx="14814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718" name="Google Shape;718;p74"/>
          <p:cNvSpPr txBox="1"/>
          <p:nvPr>
            <p:ph hasCustomPrompt="1" idx="5" type="title"/>
          </p:nvPr>
        </p:nvSpPr>
        <p:spPr>
          <a:xfrm>
            <a:off x="6756832" y="15415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2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719" name="Google Shape;719;p74"/>
          <p:cNvSpPr txBox="1"/>
          <p:nvPr>
            <p:ph hasCustomPrompt="1" idx="6" type="title"/>
          </p:nvPr>
        </p:nvSpPr>
        <p:spPr>
          <a:xfrm>
            <a:off x="2857723" y="15415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2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720" name="Google Shape;720;p74"/>
          <p:cNvSpPr txBox="1"/>
          <p:nvPr>
            <p:ph hasCustomPrompt="1" idx="7" type="title"/>
          </p:nvPr>
        </p:nvSpPr>
        <p:spPr>
          <a:xfrm>
            <a:off x="4807277" y="1541500"/>
            <a:ext cx="1481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2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721" name="Google Shape;721;p74"/>
          <p:cNvSpPr txBox="1"/>
          <p:nvPr>
            <p:ph hasCustomPrompt="1" idx="8" type="title"/>
          </p:nvPr>
        </p:nvSpPr>
        <p:spPr>
          <a:xfrm>
            <a:off x="905768" y="1541500"/>
            <a:ext cx="148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2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722" name="Shape 722"/>
        <p:cNvGrpSpPr/>
        <p:nvPr/>
      </p:nvGrpSpPr>
      <p:grpSpPr>
        <a:xfrm>
          <a:off x="0" y="0"/>
          <a:ext cx="0" cy="0"/>
          <a:chOff x="0" y="0"/>
          <a:chExt cx="0" cy="0"/>
        </a:xfrm>
      </p:grpSpPr>
      <p:sp>
        <p:nvSpPr>
          <p:cNvPr id="723" name="Google Shape;723;p75"/>
          <p:cNvSpPr txBox="1"/>
          <p:nvPr>
            <p:ph type="ctrTitle"/>
          </p:nvPr>
        </p:nvSpPr>
        <p:spPr>
          <a:xfrm flipH="1">
            <a:off x="720000" y="3114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724" name="Google Shape;724;p75"/>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725" name="Google Shape;725;p75"/>
          <p:cNvSpPr txBox="1"/>
          <p:nvPr/>
        </p:nvSpPr>
        <p:spPr>
          <a:xfrm>
            <a:off x="720000" y="35303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Storyset</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726" name="Google Shape;726;p75"/>
          <p:cNvGrpSpPr/>
          <p:nvPr/>
        </p:nvGrpSpPr>
        <p:grpSpPr>
          <a:xfrm>
            <a:off x="76200" y="76200"/>
            <a:ext cx="8991600" cy="4991100"/>
            <a:chOff x="76200" y="76200"/>
            <a:chExt cx="8991600" cy="4991100"/>
          </a:xfrm>
        </p:grpSpPr>
        <p:sp>
          <p:nvSpPr>
            <p:cNvPr id="727" name="Google Shape;727;p7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3">
    <p:spTree>
      <p:nvGrpSpPr>
        <p:cNvPr id="731" name="Shape 731"/>
        <p:cNvGrpSpPr/>
        <p:nvPr/>
      </p:nvGrpSpPr>
      <p:grpSpPr>
        <a:xfrm>
          <a:off x="0" y="0"/>
          <a:ext cx="0" cy="0"/>
          <a:chOff x="0" y="0"/>
          <a:chExt cx="0" cy="0"/>
        </a:xfrm>
      </p:grpSpPr>
      <p:grpSp>
        <p:nvGrpSpPr>
          <p:cNvPr id="732" name="Google Shape;732;p76"/>
          <p:cNvGrpSpPr/>
          <p:nvPr/>
        </p:nvGrpSpPr>
        <p:grpSpPr>
          <a:xfrm>
            <a:off x="76200" y="76200"/>
            <a:ext cx="8991600" cy="4991100"/>
            <a:chOff x="76200" y="76200"/>
            <a:chExt cx="8991600" cy="4991100"/>
          </a:xfrm>
        </p:grpSpPr>
        <p:sp>
          <p:nvSpPr>
            <p:cNvPr id="733" name="Google Shape;733;p7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737" name="Shape 737"/>
        <p:cNvGrpSpPr/>
        <p:nvPr/>
      </p:nvGrpSpPr>
      <p:grpSpPr>
        <a:xfrm>
          <a:off x="0" y="0"/>
          <a:ext cx="0" cy="0"/>
          <a:chOff x="0" y="0"/>
          <a:chExt cx="0" cy="0"/>
        </a:xfrm>
      </p:grpSpPr>
      <p:sp>
        <p:nvSpPr>
          <p:cNvPr id="738" name="Google Shape;738;p77"/>
          <p:cNvSpPr/>
          <p:nvPr/>
        </p:nvSpPr>
        <p:spPr>
          <a:xfrm>
            <a:off x="-28575" y="-95250"/>
            <a:ext cx="4648200" cy="53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77"/>
          <p:cNvGrpSpPr/>
          <p:nvPr/>
        </p:nvGrpSpPr>
        <p:grpSpPr>
          <a:xfrm flipH="1">
            <a:off x="76200" y="76200"/>
            <a:ext cx="8991600" cy="4991100"/>
            <a:chOff x="76200" y="76200"/>
            <a:chExt cx="8991600" cy="4991100"/>
          </a:xfrm>
        </p:grpSpPr>
        <p:sp>
          <p:nvSpPr>
            <p:cNvPr id="740" name="Google Shape;740;p7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7"/>
            <p:cNvSpPr/>
            <p:nvPr/>
          </p:nvSpPr>
          <p:spPr>
            <a:xfrm>
              <a:off x="8797200" y="762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7"/>
            <p:cNvSpPr/>
            <p:nvPr/>
          </p:nvSpPr>
          <p:spPr>
            <a:xfrm>
              <a:off x="8797200" y="47967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744" name="Shape 744"/>
        <p:cNvGrpSpPr/>
        <p:nvPr/>
      </p:nvGrpSpPr>
      <p:grpSpPr>
        <a:xfrm>
          <a:off x="0" y="0"/>
          <a:ext cx="0" cy="0"/>
          <a:chOff x="0" y="0"/>
          <a:chExt cx="0" cy="0"/>
        </a:xfrm>
      </p:grpSpPr>
      <p:sp>
        <p:nvSpPr>
          <p:cNvPr id="745" name="Google Shape;745;p78"/>
          <p:cNvSpPr/>
          <p:nvPr/>
        </p:nvSpPr>
        <p:spPr>
          <a:xfrm>
            <a:off x="-66675" y="2495550"/>
            <a:ext cx="9334500" cy="2667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78"/>
          <p:cNvGrpSpPr/>
          <p:nvPr/>
        </p:nvGrpSpPr>
        <p:grpSpPr>
          <a:xfrm flipH="1">
            <a:off x="76200" y="76200"/>
            <a:ext cx="8991600" cy="4991100"/>
            <a:chOff x="76200" y="76200"/>
            <a:chExt cx="8991600" cy="4991100"/>
          </a:xfrm>
        </p:grpSpPr>
        <p:sp>
          <p:nvSpPr>
            <p:cNvPr id="747" name="Google Shape;747;p7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8"/>
            <p:cNvSpPr/>
            <p:nvPr/>
          </p:nvSpPr>
          <p:spPr>
            <a:xfrm>
              <a:off x="8797200" y="76200"/>
              <a:ext cx="270600" cy="270600"/>
            </a:xfrm>
            <a:prstGeom prst="mathPlus">
              <a:avLst>
                <a:gd fmla="val 658" name="adj1"/>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8"/>
            <p:cNvSpPr/>
            <p:nvPr/>
          </p:nvSpPr>
          <p:spPr>
            <a:xfrm>
              <a:off x="76200" y="47967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8"/>
            <p:cNvSpPr/>
            <p:nvPr/>
          </p:nvSpPr>
          <p:spPr>
            <a:xfrm>
              <a:off x="8797200" y="4796700"/>
              <a:ext cx="270600" cy="270600"/>
            </a:xfrm>
            <a:prstGeom prst="mathPlus">
              <a:avLst>
                <a:gd fmla="val 658" name="adj1"/>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9"/>
          <p:cNvSpPr txBox="1"/>
          <p:nvPr>
            <p:ph idx="1" type="subTitle"/>
          </p:nvPr>
        </p:nvSpPr>
        <p:spPr>
          <a:xfrm>
            <a:off x="2077950" y="3379325"/>
            <a:ext cx="4988100" cy="12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defRPr>
            </a:lvl1pPr>
            <a:lvl2pPr lvl="1" rtl="0" algn="ctr">
              <a:lnSpc>
                <a:spcPct val="100000"/>
              </a:lnSpc>
              <a:spcBef>
                <a:spcPts val="1600"/>
              </a:spcBef>
              <a:spcAft>
                <a:spcPts val="0"/>
              </a:spcAft>
              <a:buNone/>
              <a:defRPr sz="1600">
                <a:solidFill>
                  <a:schemeClr val="lt1"/>
                </a:solidFill>
              </a:defRPr>
            </a:lvl2pPr>
            <a:lvl3pPr lvl="2" rtl="0" algn="ctr">
              <a:lnSpc>
                <a:spcPct val="100000"/>
              </a:lnSpc>
              <a:spcBef>
                <a:spcPts val="1600"/>
              </a:spcBef>
              <a:spcAft>
                <a:spcPts val="0"/>
              </a:spcAft>
              <a:buNone/>
              <a:defRPr sz="1600">
                <a:solidFill>
                  <a:schemeClr val="lt1"/>
                </a:solidFill>
              </a:defRPr>
            </a:lvl3pPr>
            <a:lvl4pPr lvl="3" rtl="0" algn="ctr">
              <a:lnSpc>
                <a:spcPct val="100000"/>
              </a:lnSpc>
              <a:spcBef>
                <a:spcPts val="1600"/>
              </a:spcBef>
              <a:spcAft>
                <a:spcPts val="0"/>
              </a:spcAft>
              <a:buNone/>
              <a:defRPr sz="1600">
                <a:solidFill>
                  <a:schemeClr val="lt1"/>
                </a:solidFill>
              </a:defRPr>
            </a:lvl4pPr>
            <a:lvl5pPr lvl="4" rtl="0" algn="ctr">
              <a:lnSpc>
                <a:spcPct val="100000"/>
              </a:lnSpc>
              <a:spcBef>
                <a:spcPts val="1600"/>
              </a:spcBef>
              <a:spcAft>
                <a:spcPts val="0"/>
              </a:spcAft>
              <a:buNone/>
              <a:defRPr sz="1600">
                <a:solidFill>
                  <a:schemeClr val="lt1"/>
                </a:solidFill>
              </a:defRPr>
            </a:lvl5pPr>
            <a:lvl6pPr lvl="5" rtl="0" algn="ctr">
              <a:lnSpc>
                <a:spcPct val="100000"/>
              </a:lnSpc>
              <a:spcBef>
                <a:spcPts val="1600"/>
              </a:spcBef>
              <a:spcAft>
                <a:spcPts val="0"/>
              </a:spcAft>
              <a:buNone/>
              <a:defRPr sz="1600">
                <a:solidFill>
                  <a:schemeClr val="lt1"/>
                </a:solidFill>
              </a:defRPr>
            </a:lvl6pPr>
            <a:lvl7pPr lvl="6" rtl="0" algn="ctr">
              <a:lnSpc>
                <a:spcPct val="100000"/>
              </a:lnSpc>
              <a:spcBef>
                <a:spcPts val="1600"/>
              </a:spcBef>
              <a:spcAft>
                <a:spcPts val="0"/>
              </a:spcAft>
              <a:buNone/>
              <a:defRPr sz="1600">
                <a:solidFill>
                  <a:schemeClr val="lt1"/>
                </a:solidFill>
              </a:defRPr>
            </a:lvl7pPr>
            <a:lvl8pPr lvl="7" rtl="0" algn="ctr">
              <a:lnSpc>
                <a:spcPct val="100000"/>
              </a:lnSpc>
              <a:spcBef>
                <a:spcPts val="1600"/>
              </a:spcBef>
              <a:spcAft>
                <a:spcPts val="0"/>
              </a:spcAft>
              <a:buNone/>
              <a:defRPr sz="1600">
                <a:solidFill>
                  <a:schemeClr val="lt1"/>
                </a:solidFill>
              </a:defRPr>
            </a:lvl8pPr>
            <a:lvl9pPr lvl="8" rtl="0" algn="ctr">
              <a:lnSpc>
                <a:spcPct val="100000"/>
              </a:lnSpc>
              <a:spcBef>
                <a:spcPts val="1600"/>
              </a:spcBef>
              <a:spcAft>
                <a:spcPts val="1600"/>
              </a:spcAft>
              <a:buNone/>
              <a:defRPr sz="1600">
                <a:solidFill>
                  <a:schemeClr val="lt1"/>
                </a:solidFill>
              </a:defRPr>
            </a:lvl9pPr>
          </a:lstStyle>
          <a:p/>
        </p:txBody>
      </p:sp>
      <p:sp>
        <p:nvSpPr>
          <p:cNvPr id="68" name="Google Shape;68;p9"/>
          <p:cNvSpPr txBox="1"/>
          <p:nvPr>
            <p:ph type="ctrTitle"/>
          </p:nvPr>
        </p:nvSpPr>
        <p:spPr>
          <a:xfrm>
            <a:off x="1410600" y="2548402"/>
            <a:ext cx="6322800" cy="82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48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grpSp>
        <p:nvGrpSpPr>
          <p:cNvPr id="69" name="Google Shape;69;p9"/>
          <p:cNvGrpSpPr/>
          <p:nvPr/>
        </p:nvGrpSpPr>
        <p:grpSpPr>
          <a:xfrm>
            <a:off x="76200" y="76200"/>
            <a:ext cx="8991600" cy="4991100"/>
            <a:chOff x="76200" y="76200"/>
            <a:chExt cx="8991600" cy="4991100"/>
          </a:xfrm>
        </p:grpSpPr>
        <p:sp>
          <p:nvSpPr>
            <p:cNvPr id="70" name="Google Shape;70;p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74" name="Shape 74"/>
        <p:cNvGrpSpPr/>
        <p:nvPr/>
      </p:nvGrpSpPr>
      <p:grpSpPr>
        <a:xfrm>
          <a:off x="0" y="0"/>
          <a:ext cx="0" cy="0"/>
          <a:chOff x="0" y="0"/>
          <a:chExt cx="0" cy="0"/>
        </a:xfrm>
      </p:grpSpPr>
      <p:sp>
        <p:nvSpPr>
          <p:cNvPr id="75" name="Google Shape;75;p10"/>
          <p:cNvSpPr txBox="1"/>
          <p:nvPr>
            <p:ph type="ctrTitle"/>
          </p:nvPr>
        </p:nvSpPr>
        <p:spPr>
          <a:xfrm>
            <a:off x="713225" y="852950"/>
            <a:ext cx="3133500" cy="1756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400"/>
              <a:buNone/>
              <a:defRPr sz="5000">
                <a:solidFill>
                  <a:schemeClr val="accent2"/>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76" name="Google Shape;76;p10"/>
          <p:cNvSpPr txBox="1"/>
          <p:nvPr>
            <p:ph idx="1" type="subTitle"/>
          </p:nvPr>
        </p:nvSpPr>
        <p:spPr>
          <a:xfrm>
            <a:off x="6086475" y="3322175"/>
            <a:ext cx="2324100" cy="12819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200"/>
              <a:buNone/>
              <a:defRPr sz="1600">
                <a:solidFill>
                  <a:schemeClr val="dk1"/>
                </a:solidFill>
              </a:defRPr>
            </a:lvl1pPr>
            <a:lvl2pPr lvl="1" rtl="0" algn="ctr">
              <a:lnSpc>
                <a:spcPct val="100000"/>
              </a:lnSpc>
              <a:spcBef>
                <a:spcPts val="0"/>
              </a:spcBef>
              <a:spcAft>
                <a:spcPts val="0"/>
              </a:spcAft>
              <a:buClr>
                <a:schemeClr val="dk1"/>
              </a:buClr>
              <a:buSzPts val="1200"/>
              <a:buNone/>
              <a:defRPr sz="1200">
                <a:solidFill>
                  <a:schemeClr val="dk1"/>
                </a:solidFill>
              </a:defRPr>
            </a:lvl2pPr>
            <a:lvl3pPr lvl="2" rtl="0" algn="ctr">
              <a:lnSpc>
                <a:spcPct val="100000"/>
              </a:lnSpc>
              <a:spcBef>
                <a:spcPts val="0"/>
              </a:spcBef>
              <a:spcAft>
                <a:spcPts val="0"/>
              </a:spcAft>
              <a:buClr>
                <a:schemeClr val="dk1"/>
              </a:buClr>
              <a:buSzPts val="1200"/>
              <a:buNone/>
              <a:defRPr sz="1200">
                <a:solidFill>
                  <a:schemeClr val="dk1"/>
                </a:solidFill>
              </a:defRPr>
            </a:lvl3pPr>
            <a:lvl4pPr lvl="3" rtl="0" algn="ctr">
              <a:lnSpc>
                <a:spcPct val="100000"/>
              </a:lnSpc>
              <a:spcBef>
                <a:spcPts val="0"/>
              </a:spcBef>
              <a:spcAft>
                <a:spcPts val="0"/>
              </a:spcAft>
              <a:buClr>
                <a:schemeClr val="dk1"/>
              </a:buClr>
              <a:buSzPts val="1200"/>
              <a:buNone/>
              <a:defRPr sz="1200">
                <a:solidFill>
                  <a:schemeClr val="dk1"/>
                </a:solidFill>
              </a:defRPr>
            </a:lvl4pPr>
            <a:lvl5pPr lvl="4" rtl="0" algn="ctr">
              <a:lnSpc>
                <a:spcPct val="100000"/>
              </a:lnSpc>
              <a:spcBef>
                <a:spcPts val="0"/>
              </a:spcBef>
              <a:spcAft>
                <a:spcPts val="0"/>
              </a:spcAft>
              <a:buClr>
                <a:schemeClr val="dk1"/>
              </a:buClr>
              <a:buSzPts val="1200"/>
              <a:buNone/>
              <a:defRPr sz="1200">
                <a:solidFill>
                  <a:schemeClr val="dk1"/>
                </a:solidFill>
              </a:defRPr>
            </a:lvl5pPr>
            <a:lvl6pPr lvl="5" rtl="0" algn="ctr">
              <a:lnSpc>
                <a:spcPct val="100000"/>
              </a:lnSpc>
              <a:spcBef>
                <a:spcPts val="0"/>
              </a:spcBef>
              <a:spcAft>
                <a:spcPts val="0"/>
              </a:spcAft>
              <a:buClr>
                <a:schemeClr val="dk1"/>
              </a:buClr>
              <a:buSzPts val="1200"/>
              <a:buNone/>
              <a:defRPr sz="1200">
                <a:solidFill>
                  <a:schemeClr val="dk1"/>
                </a:solidFill>
              </a:defRPr>
            </a:lvl6pPr>
            <a:lvl7pPr lvl="6" rtl="0" algn="ctr">
              <a:lnSpc>
                <a:spcPct val="100000"/>
              </a:lnSpc>
              <a:spcBef>
                <a:spcPts val="0"/>
              </a:spcBef>
              <a:spcAft>
                <a:spcPts val="0"/>
              </a:spcAft>
              <a:buClr>
                <a:schemeClr val="dk1"/>
              </a:buClr>
              <a:buSzPts val="1200"/>
              <a:buNone/>
              <a:defRPr sz="1200">
                <a:solidFill>
                  <a:schemeClr val="dk1"/>
                </a:solidFill>
              </a:defRPr>
            </a:lvl7pPr>
            <a:lvl8pPr lvl="7" rtl="0" algn="ctr">
              <a:lnSpc>
                <a:spcPct val="100000"/>
              </a:lnSpc>
              <a:spcBef>
                <a:spcPts val="0"/>
              </a:spcBef>
              <a:spcAft>
                <a:spcPts val="0"/>
              </a:spcAft>
              <a:buClr>
                <a:schemeClr val="dk1"/>
              </a:buClr>
              <a:buSzPts val="1200"/>
              <a:buNone/>
              <a:defRPr sz="1200">
                <a:solidFill>
                  <a:schemeClr val="dk1"/>
                </a:solidFill>
              </a:defRPr>
            </a:lvl8pPr>
            <a:lvl9pPr lvl="8" rtl="0" algn="ctr">
              <a:lnSpc>
                <a:spcPct val="100000"/>
              </a:lnSpc>
              <a:spcBef>
                <a:spcPts val="0"/>
              </a:spcBef>
              <a:spcAft>
                <a:spcPts val="0"/>
              </a:spcAft>
              <a:buClr>
                <a:schemeClr val="dk1"/>
              </a:buClr>
              <a:buSzPts val="1200"/>
              <a:buNone/>
              <a:defRPr sz="12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29" Type="http://schemas.openxmlformats.org/officeDocument/2006/relationships/slideLayout" Target="../slideLayouts/slideLayout67.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slideLayout" Target="../slideLayouts/slideLayout69.xml"/><Relationship Id="rId30" Type="http://schemas.openxmlformats.org/officeDocument/2006/relationships/slideLayout" Target="../slideLayouts/slideLayout68.xml"/><Relationship Id="rId11" Type="http://schemas.openxmlformats.org/officeDocument/2006/relationships/slideLayout" Target="../slideLayouts/slideLayout49.xml"/><Relationship Id="rId33" Type="http://schemas.openxmlformats.org/officeDocument/2006/relationships/slideLayout" Target="../slideLayouts/slideLayout71.xml"/><Relationship Id="rId10" Type="http://schemas.openxmlformats.org/officeDocument/2006/relationships/slideLayout" Target="../slideLayouts/slideLayout48.xml"/><Relationship Id="rId32" Type="http://schemas.openxmlformats.org/officeDocument/2006/relationships/slideLayout" Target="../slideLayouts/slideLayout70.xml"/><Relationship Id="rId13" Type="http://schemas.openxmlformats.org/officeDocument/2006/relationships/slideLayout" Target="../slideLayouts/slideLayout51.xml"/><Relationship Id="rId35" Type="http://schemas.openxmlformats.org/officeDocument/2006/relationships/slideLayout" Target="../slideLayouts/slideLayout73.xml"/><Relationship Id="rId12" Type="http://schemas.openxmlformats.org/officeDocument/2006/relationships/slideLayout" Target="../slideLayouts/slideLayout50.xml"/><Relationship Id="rId34" Type="http://schemas.openxmlformats.org/officeDocument/2006/relationships/slideLayout" Target="../slideLayouts/slideLayout72.xml"/><Relationship Id="rId15" Type="http://schemas.openxmlformats.org/officeDocument/2006/relationships/slideLayout" Target="../slideLayouts/slideLayout53.xml"/><Relationship Id="rId37" Type="http://schemas.openxmlformats.org/officeDocument/2006/relationships/slideLayout" Target="../slideLayouts/slideLayout75.xml"/><Relationship Id="rId14" Type="http://schemas.openxmlformats.org/officeDocument/2006/relationships/slideLayout" Target="../slideLayouts/slideLayout52.xml"/><Relationship Id="rId36" Type="http://schemas.openxmlformats.org/officeDocument/2006/relationships/slideLayout" Target="../slideLayouts/slideLayout74.xml"/><Relationship Id="rId17" Type="http://schemas.openxmlformats.org/officeDocument/2006/relationships/slideLayout" Target="../slideLayouts/slideLayout55.xml"/><Relationship Id="rId39" Type="http://schemas.openxmlformats.org/officeDocument/2006/relationships/theme" Target="../theme/theme3.xml"/><Relationship Id="rId16" Type="http://schemas.openxmlformats.org/officeDocument/2006/relationships/slideLayout" Target="../slideLayouts/slideLayout54.xml"/><Relationship Id="rId38" Type="http://schemas.openxmlformats.org/officeDocument/2006/relationships/slideLayout" Target="../slideLayouts/slideLayout76.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380" name="Google Shape;38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gif"/><Relationship Id="rId4" Type="http://schemas.openxmlformats.org/officeDocument/2006/relationships/image" Target="../media/image1.gif"/><Relationship Id="rId5"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gi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5.gif"/><Relationship Id="rId4" Type="http://schemas.openxmlformats.org/officeDocument/2006/relationships/image" Target="../media/image1.gif"/><Relationship Id="rId5" Type="http://schemas.openxmlformats.org/officeDocument/2006/relationships/slide" Target="/ppt/slid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gif"/><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gif"/><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7.xml"/><Relationship Id="rId9" Type="http://schemas.openxmlformats.org/officeDocument/2006/relationships/image" Target="../media/image1.gif"/><Relationship Id="rId5" Type="http://schemas.openxmlformats.org/officeDocument/2006/relationships/slide" Target="/ppt/slides/slide10.xml"/><Relationship Id="rId6" Type="http://schemas.openxmlformats.org/officeDocument/2006/relationships/slide" Target="/ppt/slides/slide16.xml"/><Relationship Id="rId7" Type="http://schemas.openxmlformats.org/officeDocument/2006/relationships/slide" Target="/ppt/slides/slide30.xml"/><Relationship Id="rId8" Type="http://schemas.openxmlformats.org/officeDocument/2006/relationships/slide" Target="/ppt/slides/slide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gif"/><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gif"/><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gif"/><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gif"/><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gif"/><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gif"/><Relationship Id="rId4" Type="http://schemas.openxmlformats.org/officeDocument/2006/relationships/image" Target="../media/image1.gif"/><Relationship Id="rId5" Type="http://schemas.openxmlformats.org/officeDocument/2006/relationships/slide" Target="/ppt/slid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6.gif"/><Relationship Id="rId4" Type="http://schemas.openxmlformats.org/officeDocument/2006/relationships/image" Target="../media/image1.gif"/><Relationship Id="rId5" Type="http://schemas.openxmlformats.org/officeDocument/2006/relationships/slide" Target="/ppt/slid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gif"/><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gif"/><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gif"/><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40.gif"/><Relationship Id="rId4" Type="http://schemas.openxmlformats.org/officeDocument/2006/relationships/image" Target="../media/image1.gif"/><Relationship Id="rId5" Type="http://schemas.openxmlformats.org/officeDocument/2006/relationships/slide" Target="/ppt/slides/slid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32.gif"/><Relationship Id="rId4" Type="http://schemas.openxmlformats.org/officeDocument/2006/relationships/image" Target="../media/image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 Id="rId4" Type="http://schemas.openxmlformats.org/officeDocument/2006/relationships/image" Target="../media/image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gif"/><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gif"/><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43.gif"/><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gi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gi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gif"/><Relationship Id="rId4" Type="http://schemas.openxmlformats.org/officeDocument/2006/relationships/image" Target="../media/image1.gif"/><Relationship Id="rId5" Type="http://schemas.openxmlformats.org/officeDocument/2006/relationships/slide" Target="/ppt/slid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g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gif"/><Relationship Id="rId4" Type="http://schemas.openxmlformats.org/officeDocument/2006/relationships/image" Target="../media/image13.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4" name="Shape 754"/>
        <p:cNvGrpSpPr/>
        <p:nvPr/>
      </p:nvGrpSpPr>
      <p:grpSpPr>
        <a:xfrm>
          <a:off x="0" y="0"/>
          <a:ext cx="0" cy="0"/>
          <a:chOff x="0" y="0"/>
          <a:chExt cx="0" cy="0"/>
        </a:xfrm>
      </p:grpSpPr>
      <p:sp>
        <p:nvSpPr>
          <p:cNvPr id="755" name="Google Shape;755;p79"/>
          <p:cNvSpPr txBox="1"/>
          <p:nvPr>
            <p:ph idx="1" type="subTitle"/>
          </p:nvPr>
        </p:nvSpPr>
        <p:spPr>
          <a:xfrm flipH="1">
            <a:off x="728300" y="3934875"/>
            <a:ext cx="3804000" cy="73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BONCEA Natalia Georgiana</a:t>
            </a:r>
            <a:endParaRPr/>
          </a:p>
          <a:p>
            <a:pPr indent="0" lvl="0" marL="0" rtl="0" algn="l">
              <a:spcBef>
                <a:spcPts val="0"/>
              </a:spcBef>
              <a:spcAft>
                <a:spcPts val="0"/>
              </a:spcAft>
              <a:buNone/>
            </a:pPr>
            <a:r>
              <a:rPr lang="en"/>
              <a:t>GRIGORAȘ Marius Andrei Cosmin</a:t>
            </a:r>
            <a:endParaRPr/>
          </a:p>
        </p:txBody>
      </p:sp>
      <p:sp>
        <p:nvSpPr>
          <p:cNvPr id="756" name="Google Shape;756;p79"/>
          <p:cNvSpPr txBox="1"/>
          <p:nvPr>
            <p:ph type="ctrTitle"/>
          </p:nvPr>
        </p:nvSpPr>
        <p:spPr>
          <a:xfrm flipH="1">
            <a:off x="728350" y="63700"/>
            <a:ext cx="4119600" cy="302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400">
                <a:solidFill>
                  <a:schemeClr val="lt2"/>
                </a:solidFill>
              </a:rPr>
              <a:t>EDITOR</a:t>
            </a:r>
            <a:r>
              <a:rPr lang="en" sz="7400">
                <a:solidFill>
                  <a:schemeClr val="lt2"/>
                </a:solidFill>
              </a:rPr>
              <a:t> </a:t>
            </a:r>
            <a:r>
              <a:rPr lang="en" sz="9000"/>
              <a:t>GRAFIC</a:t>
            </a:r>
            <a:endParaRPr sz="9000">
              <a:solidFill>
                <a:schemeClr val="dk2"/>
              </a:solidFill>
            </a:endParaRPr>
          </a:p>
        </p:txBody>
      </p:sp>
      <p:sp>
        <p:nvSpPr>
          <p:cNvPr id="757" name="Google Shape;757;p79"/>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9"/>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9"/>
          <p:cNvSpPr/>
          <p:nvPr/>
        </p:nvSpPr>
        <p:spPr>
          <a:xfrm>
            <a:off x="6901338"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79"/>
          <p:cNvPicPr preferRelativeResize="0"/>
          <p:nvPr/>
        </p:nvPicPr>
        <p:blipFill rotWithShape="1">
          <a:blip r:embed="rId3">
            <a:alphaModFix/>
          </a:blip>
          <a:srcRect b="8821" l="7555" r="7547" t="8813"/>
          <a:stretch/>
        </p:blipFill>
        <p:spPr>
          <a:xfrm>
            <a:off x="4771900" y="1102536"/>
            <a:ext cx="3804000" cy="3690836"/>
          </a:xfrm>
          <a:prstGeom prst="rect">
            <a:avLst/>
          </a:prstGeom>
          <a:noFill/>
          <a:ln>
            <a:noFill/>
          </a:ln>
        </p:spPr>
      </p:pic>
      <p:pic>
        <p:nvPicPr>
          <p:cNvPr id="761" name="Google Shape;761;p79"/>
          <p:cNvPicPr preferRelativeResize="0"/>
          <p:nvPr/>
        </p:nvPicPr>
        <p:blipFill rotWithShape="1">
          <a:blip r:embed="rId4">
            <a:alphaModFix/>
          </a:blip>
          <a:srcRect b="81710" l="42779" r="44094" t="6693"/>
          <a:stretch/>
        </p:blipFill>
        <p:spPr>
          <a:xfrm flipH="1" rot="10800000">
            <a:off x="4657963" y="889263"/>
            <a:ext cx="574401" cy="507474"/>
          </a:xfrm>
          <a:prstGeom prst="rect">
            <a:avLst/>
          </a:prstGeom>
          <a:noFill/>
          <a:ln>
            <a:noFill/>
          </a:ln>
        </p:spPr>
      </p:pic>
      <p:pic>
        <p:nvPicPr>
          <p:cNvPr id="762" name="Google Shape;762;p79"/>
          <p:cNvPicPr preferRelativeResize="0"/>
          <p:nvPr/>
        </p:nvPicPr>
        <p:blipFill rotWithShape="1">
          <a:blip r:embed="rId4">
            <a:alphaModFix/>
          </a:blip>
          <a:srcRect b="81493" l="50634" r="43731" t="9752"/>
          <a:stretch/>
        </p:blipFill>
        <p:spPr>
          <a:xfrm flipH="1" rot="10800000">
            <a:off x="4657975" y="3022075"/>
            <a:ext cx="254775" cy="395850"/>
          </a:xfrm>
          <a:prstGeom prst="rect">
            <a:avLst/>
          </a:prstGeom>
          <a:noFill/>
          <a:ln>
            <a:noFill/>
          </a:ln>
        </p:spPr>
      </p:pic>
      <p:pic>
        <p:nvPicPr>
          <p:cNvPr id="763" name="Google Shape;763;p79"/>
          <p:cNvPicPr preferRelativeResize="0"/>
          <p:nvPr/>
        </p:nvPicPr>
        <p:blipFill rotWithShape="1">
          <a:blip r:embed="rId4">
            <a:alphaModFix/>
          </a:blip>
          <a:srcRect b="81710" l="47142" r="44094" t="6693"/>
          <a:stretch/>
        </p:blipFill>
        <p:spPr>
          <a:xfrm flipH="1" rot="10800000">
            <a:off x="8032396" y="2020951"/>
            <a:ext cx="383475" cy="50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p88"/>
          <p:cNvPicPr preferRelativeResize="0"/>
          <p:nvPr/>
        </p:nvPicPr>
        <p:blipFill>
          <a:blip r:embed="rId3">
            <a:alphaModFix/>
          </a:blip>
          <a:stretch>
            <a:fillRect/>
          </a:stretch>
        </p:blipFill>
        <p:spPr>
          <a:xfrm>
            <a:off x="329888" y="1189325"/>
            <a:ext cx="3343275" cy="3343275"/>
          </a:xfrm>
          <a:prstGeom prst="rect">
            <a:avLst/>
          </a:prstGeom>
          <a:noFill/>
          <a:ln>
            <a:noFill/>
          </a:ln>
        </p:spPr>
      </p:pic>
      <p:sp>
        <p:nvSpPr>
          <p:cNvPr id="890" name="Google Shape;890;p88"/>
          <p:cNvSpPr txBox="1"/>
          <p:nvPr>
            <p:ph type="title"/>
          </p:nvPr>
        </p:nvSpPr>
        <p:spPr>
          <a:xfrm>
            <a:off x="3011250" y="2399450"/>
            <a:ext cx="3121500" cy="126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ANALIZĂ</a:t>
            </a:r>
            <a:r>
              <a:rPr lang="en">
                <a:solidFill>
                  <a:schemeClr val="accent3"/>
                </a:solidFill>
              </a:rPr>
              <a:t> </a:t>
            </a:r>
            <a:endParaRPr/>
          </a:p>
        </p:txBody>
      </p:sp>
      <p:sp>
        <p:nvSpPr>
          <p:cNvPr id="891" name="Google Shape;891;p88"/>
          <p:cNvSpPr txBox="1"/>
          <p:nvPr>
            <p:ph idx="1" type="subTitle"/>
          </p:nvPr>
        </p:nvSpPr>
        <p:spPr>
          <a:xfrm>
            <a:off x="3093600" y="3888975"/>
            <a:ext cx="2956800" cy="49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Fundamente teoretice. Tehnologie IT</a:t>
            </a:r>
            <a:endParaRPr/>
          </a:p>
        </p:txBody>
      </p:sp>
      <p:sp>
        <p:nvSpPr>
          <p:cNvPr id="892" name="Google Shape;892;p88"/>
          <p:cNvSpPr txBox="1"/>
          <p:nvPr>
            <p:ph idx="2" type="title"/>
          </p:nvPr>
        </p:nvSpPr>
        <p:spPr>
          <a:xfrm>
            <a:off x="2837550" y="524500"/>
            <a:ext cx="3468900" cy="11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893" name="Google Shape;893;p88"/>
          <p:cNvPicPr preferRelativeResize="0"/>
          <p:nvPr/>
        </p:nvPicPr>
        <p:blipFill rotWithShape="1">
          <a:blip r:embed="rId4">
            <a:alphaModFix/>
          </a:blip>
          <a:srcRect b="81493" l="50634" r="43731" t="9752"/>
          <a:stretch/>
        </p:blipFill>
        <p:spPr>
          <a:xfrm flipH="1" rot="10800000">
            <a:off x="2677875" y="1038225"/>
            <a:ext cx="254775" cy="395850"/>
          </a:xfrm>
          <a:prstGeom prst="rect">
            <a:avLst/>
          </a:prstGeom>
          <a:noFill/>
          <a:ln>
            <a:noFill/>
          </a:ln>
        </p:spPr>
      </p:pic>
      <p:pic>
        <p:nvPicPr>
          <p:cNvPr id="894" name="Google Shape;894;p88"/>
          <p:cNvPicPr preferRelativeResize="0"/>
          <p:nvPr/>
        </p:nvPicPr>
        <p:blipFill rotWithShape="1">
          <a:blip r:embed="rId4">
            <a:alphaModFix/>
          </a:blip>
          <a:srcRect b="81710" l="47142" r="44094" t="6693"/>
          <a:stretch/>
        </p:blipFill>
        <p:spPr>
          <a:xfrm flipH="1" rot="10800000">
            <a:off x="6227771" y="926588"/>
            <a:ext cx="383475" cy="507474"/>
          </a:xfrm>
          <a:prstGeom prst="rect">
            <a:avLst/>
          </a:prstGeom>
          <a:noFill/>
          <a:ln>
            <a:noFill/>
          </a:ln>
        </p:spPr>
      </p:pic>
      <p:pic>
        <p:nvPicPr>
          <p:cNvPr id="895" name="Google Shape;895;p88"/>
          <p:cNvPicPr preferRelativeResize="0"/>
          <p:nvPr/>
        </p:nvPicPr>
        <p:blipFill rotWithShape="1">
          <a:blip r:embed="rId4">
            <a:alphaModFix/>
          </a:blip>
          <a:srcRect b="81710" l="42779" r="44094" t="6693"/>
          <a:stretch/>
        </p:blipFill>
        <p:spPr>
          <a:xfrm flipH="1" rot="10800000">
            <a:off x="7703713" y="681851"/>
            <a:ext cx="574401" cy="507474"/>
          </a:xfrm>
          <a:prstGeom prst="rect">
            <a:avLst/>
          </a:prstGeom>
          <a:noFill/>
          <a:ln>
            <a:noFill/>
          </a:ln>
        </p:spPr>
      </p:pic>
      <p:pic>
        <p:nvPicPr>
          <p:cNvPr id="896" name="Google Shape;896;p88"/>
          <p:cNvPicPr preferRelativeResize="0"/>
          <p:nvPr/>
        </p:nvPicPr>
        <p:blipFill rotWithShape="1">
          <a:blip r:embed="rId4">
            <a:alphaModFix/>
          </a:blip>
          <a:srcRect b="81710" l="42779" r="44094" t="6693"/>
          <a:stretch/>
        </p:blipFill>
        <p:spPr>
          <a:xfrm rot="10800000">
            <a:off x="788563" y="681851"/>
            <a:ext cx="574401" cy="507474"/>
          </a:xfrm>
          <a:prstGeom prst="rect">
            <a:avLst/>
          </a:prstGeom>
          <a:noFill/>
          <a:ln>
            <a:noFill/>
          </a:ln>
        </p:spPr>
      </p:pic>
      <p:sp>
        <p:nvSpPr>
          <p:cNvPr id="897" name="Google Shape;897;p88"/>
          <p:cNvSpPr/>
          <p:nvPr/>
        </p:nvSpPr>
        <p:spPr>
          <a:xfrm rot="5400000">
            <a:off x="7891913" y="154855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8"/>
          <p:cNvSpPr/>
          <p:nvPr/>
        </p:nvSpPr>
        <p:spPr>
          <a:xfrm rot="5400000">
            <a:off x="7891913" y="18750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8"/>
          <p:cNvSpPr/>
          <p:nvPr/>
        </p:nvSpPr>
        <p:spPr>
          <a:xfrm rot="5400000">
            <a:off x="7891913" y="220145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8">
            <a:hlinkClick action="ppaction://hlinksldjump" r:id="rId5"/>
          </p:cNvPr>
          <p:cNvSpPr/>
          <p:nvPr/>
        </p:nvSpPr>
        <p:spPr>
          <a:xfrm>
            <a:off x="7891931" y="220145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89"/>
          <p:cNvSpPr txBox="1"/>
          <p:nvPr>
            <p:ph idx="1" type="subTitle"/>
          </p:nvPr>
        </p:nvSpPr>
        <p:spPr>
          <a:xfrm>
            <a:off x="720025" y="2439075"/>
            <a:ext cx="3772800" cy="20445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t>Fundamentele teoretice care stau la baza acestui proiect fac referire la modelul arhitectural Model-View-Controller care este schela acestei aplicații. Totodată, trebuie să înțelegem principiile de funcționare ale librăriei OpenGL, care asigură partea de prelucrare grafică.</a:t>
            </a:r>
            <a:endParaRPr/>
          </a:p>
        </p:txBody>
      </p:sp>
      <p:sp>
        <p:nvSpPr>
          <p:cNvPr id="906" name="Google Shape;906;p89"/>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9"/>
          <p:cNvSpPr/>
          <p:nvPr/>
        </p:nvSpPr>
        <p:spPr>
          <a:xfrm>
            <a:off x="6579914"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9"/>
          <p:cNvSpPr/>
          <p:nvPr/>
        </p:nvSpPr>
        <p:spPr>
          <a:xfrm>
            <a:off x="6901338"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9"/>
          <p:cNvSpPr txBox="1"/>
          <p:nvPr>
            <p:ph type="ctrTitle"/>
          </p:nvPr>
        </p:nvSpPr>
        <p:spPr>
          <a:xfrm>
            <a:off x="720025" y="459150"/>
            <a:ext cx="31770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FUNDAMENTE</a:t>
            </a:r>
            <a:r>
              <a:rPr lang="en"/>
              <a:t> </a:t>
            </a:r>
            <a:r>
              <a:rPr lang="en">
                <a:solidFill>
                  <a:schemeClr val="dk2"/>
                </a:solidFill>
              </a:rPr>
              <a:t>TEORETICE</a:t>
            </a:r>
            <a:endParaRPr>
              <a:solidFill>
                <a:schemeClr val="dk2"/>
              </a:solidFill>
            </a:endParaRPr>
          </a:p>
        </p:txBody>
      </p:sp>
      <p:pic>
        <p:nvPicPr>
          <p:cNvPr id="910" name="Google Shape;910;p89"/>
          <p:cNvPicPr preferRelativeResize="0"/>
          <p:nvPr/>
        </p:nvPicPr>
        <p:blipFill rotWithShape="1">
          <a:blip r:embed="rId3">
            <a:alphaModFix/>
          </a:blip>
          <a:srcRect b="12846" l="0" r="0" t="20522"/>
          <a:stretch/>
        </p:blipFill>
        <p:spPr>
          <a:xfrm>
            <a:off x="4954425" y="1136437"/>
            <a:ext cx="3467475" cy="3465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4" name="Shape 914"/>
        <p:cNvGrpSpPr/>
        <p:nvPr/>
      </p:nvGrpSpPr>
      <p:grpSpPr>
        <a:xfrm>
          <a:off x="0" y="0"/>
          <a:ext cx="0" cy="0"/>
          <a:chOff x="0" y="0"/>
          <a:chExt cx="0" cy="0"/>
        </a:xfrm>
      </p:grpSpPr>
      <p:sp>
        <p:nvSpPr>
          <p:cNvPr id="915" name="Google Shape;915;p90"/>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ARHITECTURA</a:t>
            </a:r>
            <a:r>
              <a:rPr lang="en"/>
              <a:t> </a:t>
            </a:r>
            <a:r>
              <a:rPr lang="en">
                <a:solidFill>
                  <a:schemeClr val="dk2"/>
                </a:solidFill>
              </a:rPr>
              <a:t>MODEL-VIEW-CONTROLLER</a:t>
            </a:r>
            <a:endParaRPr>
              <a:solidFill>
                <a:schemeClr val="dk2"/>
              </a:solidFill>
            </a:endParaRPr>
          </a:p>
        </p:txBody>
      </p:sp>
      <p:sp>
        <p:nvSpPr>
          <p:cNvPr id="916" name="Google Shape;916;p90"/>
          <p:cNvSpPr/>
          <p:nvPr/>
        </p:nvSpPr>
        <p:spPr>
          <a:xfrm>
            <a:off x="1488050" y="1453438"/>
            <a:ext cx="618000" cy="61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0"/>
          <p:cNvSpPr/>
          <p:nvPr/>
        </p:nvSpPr>
        <p:spPr>
          <a:xfrm>
            <a:off x="4262963" y="1453438"/>
            <a:ext cx="618000" cy="61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0"/>
          <p:cNvSpPr/>
          <p:nvPr/>
        </p:nvSpPr>
        <p:spPr>
          <a:xfrm>
            <a:off x="7037906" y="1453438"/>
            <a:ext cx="618000" cy="61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0"/>
          <p:cNvSpPr txBox="1"/>
          <p:nvPr>
            <p:ph type="ctrTitle"/>
          </p:nvPr>
        </p:nvSpPr>
        <p:spPr>
          <a:xfrm>
            <a:off x="978500" y="2616563"/>
            <a:ext cx="1637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920" name="Google Shape;920;p90"/>
          <p:cNvSpPr txBox="1"/>
          <p:nvPr>
            <p:ph idx="1" type="subTitle"/>
          </p:nvPr>
        </p:nvSpPr>
        <p:spPr>
          <a:xfrm>
            <a:off x="597975" y="3194300"/>
            <a:ext cx="2451600" cy="775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Include toate elementele UI, precum ferestre, butoane, panouri de control, și permite vizualizarea în timp real a </a:t>
            </a:r>
            <a:r>
              <a:rPr lang="en"/>
              <a:t>proprietăților</a:t>
            </a:r>
            <a:r>
              <a:rPr lang="en"/>
              <a:t> modelelor </a:t>
            </a:r>
            <a:r>
              <a:rPr lang="en"/>
              <a:t>și</a:t>
            </a:r>
            <a:r>
              <a:rPr lang="en"/>
              <a:t> alte componente de interfață.</a:t>
            </a:r>
            <a:endParaRPr/>
          </a:p>
          <a:p>
            <a:pPr indent="0" lvl="0" marL="0" rtl="0" algn="l">
              <a:lnSpc>
                <a:spcPct val="115000"/>
              </a:lnSpc>
              <a:spcBef>
                <a:spcPts val="1200"/>
              </a:spcBef>
              <a:spcAft>
                <a:spcPts val="0"/>
              </a:spcAft>
              <a:buNone/>
            </a:pPr>
            <a:r>
              <a:t/>
            </a:r>
            <a:endParaRPr/>
          </a:p>
          <a:p>
            <a:pPr indent="0" lvl="0" marL="0" rtl="0" algn="ctr">
              <a:spcBef>
                <a:spcPts val="1200"/>
              </a:spcBef>
              <a:spcAft>
                <a:spcPts val="1600"/>
              </a:spcAft>
              <a:buNone/>
            </a:pPr>
            <a:r>
              <a:t/>
            </a:r>
            <a:endParaRPr/>
          </a:p>
        </p:txBody>
      </p:sp>
      <p:sp>
        <p:nvSpPr>
          <p:cNvPr id="921" name="Google Shape;921;p90"/>
          <p:cNvSpPr txBox="1"/>
          <p:nvPr>
            <p:ph idx="2" type="ctrTitle"/>
          </p:nvPr>
        </p:nvSpPr>
        <p:spPr>
          <a:xfrm>
            <a:off x="3753410" y="2616563"/>
            <a:ext cx="1637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922" name="Google Shape;922;p90"/>
          <p:cNvSpPr txBox="1"/>
          <p:nvPr>
            <p:ph idx="3" type="subTitle"/>
          </p:nvPr>
        </p:nvSpPr>
        <p:spPr>
          <a:xfrm>
            <a:off x="3494963" y="3194310"/>
            <a:ext cx="2154000" cy="775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t>E</a:t>
            </a:r>
            <a:r>
              <a:rPr lang="en"/>
              <a:t>ste responsabil pentru manipularea datelor, validarea și actualizarea acestora.</a:t>
            </a:r>
            <a:endParaRPr/>
          </a:p>
        </p:txBody>
      </p:sp>
      <p:sp>
        <p:nvSpPr>
          <p:cNvPr id="923" name="Google Shape;923;p90"/>
          <p:cNvSpPr txBox="1"/>
          <p:nvPr>
            <p:ph idx="4" type="ctrTitle"/>
          </p:nvPr>
        </p:nvSpPr>
        <p:spPr>
          <a:xfrm>
            <a:off x="6528350" y="2616563"/>
            <a:ext cx="1637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924" name="Google Shape;924;p90"/>
          <p:cNvSpPr txBox="1"/>
          <p:nvPr>
            <p:ph idx="5" type="subTitle"/>
          </p:nvPr>
        </p:nvSpPr>
        <p:spPr>
          <a:xfrm>
            <a:off x="6269900" y="3194294"/>
            <a:ext cx="2154000" cy="123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a:t>
            </a:r>
            <a:r>
              <a:rPr lang="en"/>
              <a:t>ste componenta care gestionează logica aplicației și acționează ca intermediar între model și vizualizare. </a:t>
            </a:r>
            <a:endParaRPr/>
          </a:p>
        </p:txBody>
      </p:sp>
      <p:sp>
        <p:nvSpPr>
          <p:cNvPr id="925" name="Google Shape;925;p90"/>
          <p:cNvSpPr/>
          <p:nvPr/>
        </p:nvSpPr>
        <p:spPr>
          <a:xfrm>
            <a:off x="7167398" y="1583220"/>
            <a:ext cx="359015" cy="358442"/>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90"/>
          <p:cNvGrpSpPr/>
          <p:nvPr/>
        </p:nvGrpSpPr>
        <p:grpSpPr>
          <a:xfrm>
            <a:off x="4393791" y="1584061"/>
            <a:ext cx="356343" cy="356757"/>
            <a:chOff x="1323901" y="3807173"/>
            <a:chExt cx="356343" cy="356757"/>
          </a:xfrm>
        </p:grpSpPr>
        <p:sp>
          <p:nvSpPr>
            <p:cNvPr id="927" name="Google Shape;927;p90"/>
            <p:cNvSpPr/>
            <p:nvPr/>
          </p:nvSpPr>
          <p:spPr>
            <a:xfrm>
              <a:off x="1478760" y="4058242"/>
              <a:ext cx="413" cy="32"/>
            </a:xfrm>
            <a:custGeom>
              <a:rect b="b" l="l" r="r" t="t"/>
              <a:pathLst>
                <a:path extrusionOk="0" h="1" w="13">
                  <a:moveTo>
                    <a:pt x="13" y="1"/>
                  </a:moveTo>
                  <a:cubicBezTo>
                    <a:pt x="1" y="1"/>
                    <a:pt x="1" y="1"/>
                    <a:pt x="13" y="1"/>
                  </a:cubicBezTo>
                  <a:cubicBezTo>
                    <a:pt x="1" y="1"/>
                    <a:pt x="1"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0"/>
            <p:cNvSpPr/>
            <p:nvPr/>
          </p:nvSpPr>
          <p:spPr>
            <a:xfrm>
              <a:off x="1323901" y="3807173"/>
              <a:ext cx="356343" cy="356757"/>
            </a:xfrm>
            <a:custGeom>
              <a:rect b="b" l="l" r="r" t="t"/>
              <a:pathLst>
                <a:path extrusionOk="0" h="11217" w="11204">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0"/>
            <p:cNvSpPr/>
            <p:nvPr/>
          </p:nvSpPr>
          <p:spPr>
            <a:xfrm>
              <a:off x="1605630" y="4063935"/>
              <a:ext cx="46976" cy="76523"/>
            </a:xfrm>
            <a:custGeom>
              <a:rect b="b" l="l" r="r" t="t"/>
              <a:pathLst>
                <a:path extrusionOk="0" h="2406" w="1477">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0"/>
            <p:cNvSpPr/>
            <p:nvPr/>
          </p:nvSpPr>
          <p:spPr>
            <a:xfrm>
              <a:off x="1582158" y="4065462"/>
              <a:ext cx="10623" cy="45449"/>
            </a:xfrm>
            <a:custGeom>
              <a:rect b="b" l="l" r="r" t="t"/>
              <a:pathLst>
                <a:path extrusionOk="0" h="1429" w="334">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0"/>
            <p:cNvSpPr/>
            <p:nvPr/>
          </p:nvSpPr>
          <p:spPr>
            <a:xfrm>
              <a:off x="1582158" y="4121884"/>
              <a:ext cx="10623" cy="17429"/>
            </a:xfrm>
            <a:custGeom>
              <a:rect b="b" l="l" r="r" t="t"/>
              <a:pathLst>
                <a:path extrusionOk="0" h="548" w="334">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0"/>
            <p:cNvSpPr/>
            <p:nvPr/>
          </p:nvSpPr>
          <p:spPr>
            <a:xfrm>
              <a:off x="1497684" y="4121884"/>
              <a:ext cx="10273" cy="17429"/>
            </a:xfrm>
            <a:custGeom>
              <a:rect b="b" l="l" r="r" t="t"/>
              <a:pathLst>
                <a:path extrusionOk="0" h="548" w="323">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0"/>
            <p:cNvSpPr/>
            <p:nvPr/>
          </p:nvSpPr>
          <p:spPr>
            <a:xfrm>
              <a:off x="1360604" y="4091574"/>
              <a:ext cx="43986" cy="43573"/>
            </a:xfrm>
            <a:custGeom>
              <a:rect b="b" l="l" r="r" t="t"/>
              <a:pathLst>
                <a:path extrusionOk="0" h="1370" w="1383">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0"/>
            <p:cNvSpPr/>
            <p:nvPr/>
          </p:nvSpPr>
          <p:spPr>
            <a:xfrm>
              <a:off x="1344320" y="3832172"/>
              <a:ext cx="76523" cy="46626"/>
            </a:xfrm>
            <a:custGeom>
              <a:rect b="b" l="l" r="r" t="t"/>
              <a:pathLst>
                <a:path extrusionOk="0" h="1466" w="2406">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0"/>
            <p:cNvSpPr/>
            <p:nvPr/>
          </p:nvSpPr>
          <p:spPr>
            <a:xfrm>
              <a:off x="1401887" y="3891648"/>
              <a:ext cx="17843" cy="10623"/>
            </a:xfrm>
            <a:custGeom>
              <a:rect b="b" l="l" r="r" t="t"/>
              <a:pathLst>
                <a:path extrusionOk="0" h="334" w="561">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0"/>
            <p:cNvSpPr/>
            <p:nvPr/>
          </p:nvSpPr>
          <p:spPr>
            <a:xfrm>
              <a:off x="1345465" y="3891648"/>
              <a:ext cx="45863" cy="10623"/>
            </a:xfrm>
            <a:custGeom>
              <a:rect b="b" l="l" r="r" t="t"/>
              <a:pathLst>
                <a:path extrusionOk="0" h="334" w="1442">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0"/>
            <p:cNvSpPr/>
            <p:nvPr/>
          </p:nvSpPr>
          <p:spPr>
            <a:xfrm>
              <a:off x="1343588" y="3917378"/>
              <a:ext cx="77254" cy="46626"/>
            </a:xfrm>
            <a:custGeom>
              <a:rect b="b" l="l" r="r" t="t"/>
              <a:pathLst>
                <a:path extrusionOk="0" h="1466" w="2429">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0"/>
            <p:cNvSpPr/>
            <p:nvPr/>
          </p:nvSpPr>
          <p:spPr>
            <a:xfrm>
              <a:off x="1401887" y="3976471"/>
              <a:ext cx="17843" cy="10241"/>
            </a:xfrm>
            <a:custGeom>
              <a:rect b="b" l="l" r="r" t="t"/>
              <a:pathLst>
                <a:path extrusionOk="0" h="322" w="561">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0"/>
            <p:cNvSpPr/>
            <p:nvPr/>
          </p:nvSpPr>
          <p:spPr>
            <a:xfrm>
              <a:off x="1345465" y="3976471"/>
              <a:ext cx="45863" cy="10241"/>
            </a:xfrm>
            <a:custGeom>
              <a:rect b="b" l="l" r="r" t="t"/>
              <a:pathLst>
                <a:path extrusionOk="0" h="322" w="1442">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0"/>
            <p:cNvSpPr/>
            <p:nvPr/>
          </p:nvSpPr>
          <p:spPr>
            <a:xfrm>
              <a:off x="1343588" y="4001057"/>
              <a:ext cx="77636" cy="46626"/>
            </a:xfrm>
            <a:custGeom>
              <a:rect b="b" l="l" r="r" t="t"/>
              <a:pathLst>
                <a:path extrusionOk="0" h="1466" w="2441">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0"/>
            <p:cNvSpPr/>
            <p:nvPr/>
          </p:nvSpPr>
          <p:spPr>
            <a:xfrm>
              <a:off x="1344702" y="4060150"/>
              <a:ext cx="46626" cy="10623"/>
            </a:xfrm>
            <a:custGeom>
              <a:rect b="b" l="l" r="r" t="t"/>
              <a:pathLst>
                <a:path extrusionOk="0" h="334" w="1466">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0"/>
            <p:cNvSpPr/>
            <p:nvPr/>
          </p:nvSpPr>
          <p:spPr>
            <a:xfrm>
              <a:off x="1401887" y="4060150"/>
              <a:ext cx="17843" cy="10623"/>
            </a:xfrm>
            <a:custGeom>
              <a:rect b="b" l="l" r="r" t="t"/>
              <a:pathLst>
                <a:path extrusionOk="0" h="334" w="561">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0"/>
            <p:cNvSpPr/>
            <p:nvPr/>
          </p:nvSpPr>
          <p:spPr>
            <a:xfrm>
              <a:off x="1563584" y="3936365"/>
              <a:ext cx="67077" cy="80276"/>
            </a:xfrm>
            <a:custGeom>
              <a:rect b="b" l="l" r="r" t="t"/>
              <a:pathLst>
                <a:path extrusionOk="0" h="2524" w="2109">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0"/>
            <p:cNvSpPr/>
            <p:nvPr/>
          </p:nvSpPr>
          <p:spPr>
            <a:xfrm>
              <a:off x="1569658" y="4013174"/>
              <a:ext cx="15553" cy="16698"/>
            </a:xfrm>
            <a:custGeom>
              <a:rect b="b" l="l" r="r" t="t"/>
              <a:pathLst>
                <a:path extrusionOk="0" h="525" w="489">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0"/>
            <p:cNvSpPr/>
            <p:nvPr/>
          </p:nvSpPr>
          <p:spPr>
            <a:xfrm>
              <a:off x="1541256" y="3964417"/>
              <a:ext cx="29165" cy="40615"/>
            </a:xfrm>
            <a:custGeom>
              <a:rect b="b" l="l" r="r" t="t"/>
              <a:pathLst>
                <a:path extrusionOk="0" h="1277" w="917">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0"/>
            <p:cNvSpPr/>
            <p:nvPr/>
          </p:nvSpPr>
          <p:spPr>
            <a:xfrm>
              <a:off x="1496189" y="4055284"/>
              <a:ext cx="15171" cy="16634"/>
            </a:xfrm>
            <a:custGeom>
              <a:rect b="b" l="l" r="r" t="t"/>
              <a:pathLst>
                <a:path extrusionOk="0" h="523" w="477">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0"/>
            <p:cNvSpPr/>
            <p:nvPr/>
          </p:nvSpPr>
          <p:spPr>
            <a:xfrm>
              <a:off x="1468169" y="3851859"/>
              <a:ext cx="78781" cy="69717"/>
            </a:xfrm>
            <a:custGeom>
              <a:rect b="b" l="l" r="r" t="t"/>
              <a:pathLst>
                <a:path extrusionOk="0" h="2192" w="2477">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0"/>
            <p:cNvSpPr/>
            <p:nvPr/>
          </p:nvSpPr>
          <p:spPr>
            <a:xfrm>
              <a:off x="1503377" y="3929368"/>
              <a:ext cx="17843" cy="13740"/>
            </a:xfrm>
            <a:custGeom>
              <a:rect b="b" l="l" r="r" t="t"/>
              <a:pathLst>
                <a:path extrusionOk="0" h="432" w="561">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0"/>
            <p:cNvSpPr/>
            <p:nvPr/>
          </p:nvSpPr>
          <p:spPr>
            <a:xfrm>
              <a:off x="1454524" y="3900966"/>
              <a:ext cx="42078" cy="27798"/>
            </a:xfrm>
            <a:custGeom>
              <a:rect b="b" l="l" r="r" t="t"/>
              <a:pathLst>
                <a:path extrusionOk="0" h="874" w="1323">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0"/>
            <p:cNvSpPr/>
            <p:nvPr/>
          </p:nvSpPr>
          <p:spPr>
            <a:xfrm>
              <a:off x="1460981" y="4002265"/>
              <a:ext cx="19083" cy="13740"/>
            </a:xfrm>
            <a:custGeom>
              <a:rect b="b" l="l" r="r" t="t"/>
              <a:pathLst>
                <a:path extrusionOk="0" h="432" w="60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90"/>
          <p:cNvGrpSpPr/>
          <p:nvPr/>
        </p:nvGrpSpPr>
        <p:grpSpPr>
          <a:xfrm>
            <a:off x="1657680" y="1592908"/>
            <a:ext cx="278739" cy="339073"/>
            <a:chOff x="1768821" y="3361108"/>
            <a:chExt cx="278739" cy="339073"/>
          </a:xfrm>
        </p:grpSpPr>
        <p:sp>
          <p:nvSpPr>
            <p:cNvPr id="952" name="Google Shape;952;p90"/>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0"/>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0"/>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0"/>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0"/>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0"/>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0"/>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0"/>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0"/>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0"/>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0"/>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3" name="Google Shape;963;p90"/>
          <p:cNvCxnSpPr>
            <a:stCxn id="916" idx="2"/>
            <a:endCxn id="919" idx="0"/>
          </p:cNvCxnSpPr>
          <p:nvPr/>
        </p:nvCxnSpPr>
        <p:spPr>
          <a:xfrm>
            <a:off x="1797050" y="2071438"/>
            <a:ext cx="0" cy="545100"/>
          </a:xfrm>
          <a:prstGeom prst="straightConnector1">
            <a:avLst/>
          </a:prstGeom>
          <a:noFill/>
          <a:ln cap="flat" cmpd="sng" w="9525">
            <a:solidFill>
              <a:schemeClr val="lt1"/>
            </a:solidFill>
            <a:prstDash val="solid"/>
            <a:round/>
            <a:headEnd len="med" w="med" type="none"/>
            <a:tailEnd len="med" w="med" type="diamond"/>
          </a:ln>
        </p:spPr>
      </p:cxnSp>
      <p:cxnSp>
        <p:nvCxnSpPr>
          <p:cNvPr id="964" name="Google Shape;964;p90"/>
          <p:cNvCxnSpPr>
            <a:stCxn id="917" idx="2"/>
            <a:endCxn id="921" idx="0"/>
          </p:cNvCxnSpPr>
          <p:nvPr/>
        </p:nvCxnSpPr>
        <p:spPr>
          <a:xfrm>
            <a:off x="4571963" y="2071438"/>
            <a:ext cx="0" cy="545100"/>
          </a:xfrm>
          <a:prstGeom prst="straightConnector1">
            <a:avLst/>
          </a:prstGeom>
          <a:noFill/>
          <a:ln cap="flat" cmpd="sng" w="9525">
            <a:solidFill>
              <a:schemeClr val="lt1"/>
            </a:solidFill>
            <a:prstDash val="solid"/>
            <a:round/>
            <a:headEnd len="med" w="med" type="none"/>
            <a:tailEnd len="med" w="med" type="diamond"/>
          </a:ln>
        </p:spPr>
      </p:cxnSp>
      <p:cxnSp>
        <p:nvCxnSpPr>
          <p:cNvPr id="965" name="Google Shape;965;p90"/>
          <p:cNvCxnSpPr>
            <a:stCxn id="918" idx="2"/>
            <a:endCxn id="923" idx="0"/>
          </p:cNvCxnSpPr>
          <p:nvPr/>
        </p:nvCxnSpPr>
        <p:spPr>
          <a:xfrm>
            <a:off x="7346906" y="2071438"/>
            <a:ext cx="0" cy="545100"/>
          </a:xfrm>
          <a:prstGeom prst="straightConnector1">
            <a:avLst/>
          </a:prstGeom>
          <a:noFill/>
          <a:ln cap="flat" cmpd="sng" w="9525">
            <a:solidFill>
              <a:schemeClr val="lt1"/>
            </a:solidFill>
            <a:prstDash val="solid"/>
            <a:round/>
            <a:headEnd len="med" w="med" type="none"/>
            <a:tailEnd len="med" w="med" type="diamond"/>
          </a:ln>
        </p:spPr>
      </p:cxnSp>
      <p:pic>
        <p:nvPicPr>
          <p:cNvPr id="966" name="Google Shape;966;p90"/>
          <p:cNvPicPr preferRelativeResize="0"/>
          <p:nvPr/>
        </p:nvPicPr>
        <p:blipFill rotWithShape="1">
          <a:blip r:embed="rId3">
            <a:alphaModFix/>
          </a:blip>
          <a:srcRect b="81493" l="50634" r="43731" t="9752"/>
          <a:stretch/>
        </p:blipFill>
        <p:spPr>
          <a:xfrm flipH="1" rot="10800000">
            <a:off x="1157063" y="1173398"/>
            <a:ext cx="254775" cy="395850"/>
          </a:xfrm>
          <a:prstGeom prst="rect">
            <a:avLst/>
          </a:prstGeom>
          <a:noFill/>
          <a:ln>
            <a:noFill/>
          </a:ln>
        </p:spPr>
      </p:pic>
      <p:pic>
        <p:nvPicPr>
          <p:cNvPr id="967" name="Google Shape;967;p90"/>
          <p:cNvPicPr preferRelativeResize="0"/>
          <p:nvPr/>
        </p:nvPicPr>
        <p:blipFill rotWithShape="1">
          <a:blip r:embed="rId3">
            <a:alphaModFix/>
          </a:blip>
          <a:srcRect b="81493" l="50634" r="43731" t="9752"/>
          <a:stretch/>
        </p:blipFill>
        <p:spPr>
          <a:xfrm flipH="1" rot="10800000">
            <a:off x="2182238" y="1955636"/>
            <a:ext cx="254775" cy="395850"/>
          </a:xfrm>
          <a:prstGeom prst="rect">
            <a:avLst/>
          </a:prstGeom>
          <a:noFill/>
          <a:ln>
            <a:noFill/>
          </a:ln>
        </p:spPr>
      </p:pic>
      <p:pic>
        <p:nvPicPr>
          <p:cNvPr id="968" name="Google Shape;968;p90"/>
          <p:cNvPicPr preferRelativeResize="0"/>
          <p:nvPr/>
        </p:nvPicPr>
        <p:blipFill rotWithShape="1">
          <a:blip r:embed="rId3">
            <a:alphaModFix/>
          </a:blip>
          <a:srcRect b="81493" l="50634" r="43731" t="9752"/>
          <a:stretch/>
        </p:blipFill>
        <p:spPr>
          <a:xfrm flipH="1" rot="10800000">
            <a:off x="3931988" y="1173398"/>
            <a:ext cx="254775" cy="395850"/>
          </a:xfrm>
          <a:prstGeom prst="rect">
            <a:avLst/>
          </a:prstGeom>
          <a:noFill/>
          <a:ln>
            <a:noFill/>
          </a:ln>
        </p:spPr>
      </p:pic>
      <p:pic>
        <p:nvPicPr>
          <p:cNvPr id="969" name="Google Shape;969;p90"/>
          <p:cNvPicPr preferRelativeResize="0"/>
          <p:nvPr/>
        </p:nvPicPr>
        <p:blipFill rotWithShape="1">
          <a:blip r:embed="rId3">
            <a:alphaModFix/>
          </a:blip>
          <a:srcRect b="81493" l="50634" r="43731" t="9752"/>
          <a:stretch/>
        </p:blipFill>
        <p:spPr>
          <a:xfrm flipH="1" rot="10800000">
            <a:off x="4957163" y="1955636"/>
            <a:ext cx="254775" cy="395850"/>
          </a:xfrm>
          <a:prstGeom prst="rect">
            <a:avLst/>
          </a:prstGeom>
          <a:noFill/>
          <a:ln>
            <a:noFill/>
          </a:ln>
        </p:spPr>
      </p:pic>
      <p:pic>
        <p:nvPicPr>
          <p:cNvPr id="970" name="Google Shape;970;p90"/>
          <p:cNvPicPr preferRelativeResize="0"/>
          <p:nvPr/>
        </p:nvPicPr>
        <p:blipFill rotWithShape="1">
          <a:blip r:embed="rId3">
            <a:alphaModFix/>
          </a:blip>
          <a:srcRect b="81493" l="50634" r="43731" t="9752"/>
          <a:stretch/>
        </p:blipFill>
        <p:spPr>
          <a:xfrm flipH="1" rot="10800000">
            <a:off x="6706913" y="1173398"/>
            <a:ext cx="254775" cy="395850"/>
          </a:xfrm>
          <a:prstGeom prst="rect">
            <a:avLst/>
          </a:prstGeom>
          <a:noFill/>
          <a:ln>
            <a:noFill/>
          </a:ln>
        </p:spPr>
      </p:pic>
      <p:pic>
        <p:nvPicPr>
          <p:cNvPr id="971" name="Google Shape;971;p90"/>
          <p:cNvPicPr preferRelativeResize="0"/>
          <p:nvPr/>
        </p:nvPicPr>
        <p:blipFill rotWithShape="1">
          <a:blip r:embed="rId3">
            <a:alphaModFix/>
          </a:blip>
          <a:srcRect b="81493" l="50634" r="43731" t="9752"/>
          <a:stretch/>
        </p:blipFill>
        <p:spPr>
          <a:xfrm flipH="1" rot="10800000">
            <a:off x="7732088" y="1955636"/>
            <a:ext cx="254775" cy="395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9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LIBRĂRIA</a:t>
            </a:r>
            <a:r>
              <a:rPr lang="en"/>
              <a:t> </a:t>
            </a:r>
            <a:r>
              <a:rPr lang="en">
                <a:solidFill>
                  <a:schemeClr val="dk2"/>
                </a:solidFill>
              </a:rPr>
              <a:t>OPENGL</a:t>
            </a:r>
            <a:endParaRPr>
              <a:solidFill>
                <a:schemeClr val="dk2"/>
              </a:solidFill>
            </a:endParaRPr>
          </a:p>
        </p:txBody>
      </p:sp>
      <p:sp>
        <p:nvSpPr>
          <p:cNvPr id="977" name="Google Shape;977;p91"/>
          <p:cNvSpPr txBox="1"/>
          <p:nvPr/>
        </p:nvSpPr>
        <p:spPr>
          <a:xfrm>
            <a:off x="940963" y="2100276"/>
            <a:ext cx="16539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accent5"/>
                </a:solidFill>
                <a:latin typeface="Anton"/>
                <a:ea typeface="Anton"/>
                <a:cs typeface="Anton"/>
                <a:sym typeface="Anton"/>
              </a:rPr>
              <a:t>SHADER-E</a:t>
            </a:r>
            <a:endParaRPr sz="1800">
              <a:solidFill>
                <a:schemeClr val="accent5"/>
              </a:solidFill>
              <a:latin typeface="Anton"/>
              <a:ea typeface="Anton"/>
              <a:cs typeface="Anton"/>
              <a:sym typeface="Anton"/>
            </a:endParaRPr>
          </a:p>
        </p:txBody>
      </p:sp>
      <p:sp>
        <p:nvSpPr>
          <p:cNvPr id="978" name="Google Shape;978;p91"/>
          <p:cNvSpPr txBox="1"/>
          <p:nvPr/>
        </p:nvSpPr>
        <p:spPr>
          <a:xfrm>
            <a:off x="242850" y="2372125"/>
            <a:ext cx="2352000" cy="76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Anaheim"/>
                <a:ea typeface="Anaheim"/>
                <a:cs typeface="Anaheim"/>
                <a:sym typeface="Anaheim"/>
              </a:rPr>
              <a:t>programe specializate care rulează pe unitățile de procesare grafică (GPU) și sunt responsabile pentru manipularea datelor grafice în timpul procesului de afișare</a:t>
            </a:r>
            <a:endParaRPr sz="1500">
              <a:latin typeface="Anaheim"/>
              <a:ea typeface="Anaheim"/>
              <a:cs typeface="Anaheim"/>
              <a:sym typeface="Anaheim"/>
            </a:endParaRPr>
          </a:p>
        </p:txBody>
      </p:sp>
      <p:sp>
        <p:nvSpPr>
          <p:cNvPr id="979" name="Google Shape;979;p91"/>
          <p:cNvSpPr txBox="1"/>
          <p:nvPr/>
        </p:nvSpPr>
        <p:spPr>
          <a:xfrm>
            <a:off x="6549175" y="3438701"/>
            <a:ext cx="16551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VAO ȘI VBO</a:t>
            </a:r>
            <a:endParaRPr sz="1800">
              <a:solidFill>
                <a:schemeClr val="dk2"/>
              </a:solidFill>
              <a:latin typeface="Anton"/>
              <a:ea typeface="Anton"/>
              <a:cs typeface="Anton"/>
              <a:sym typeface="Anton"/>
            </a:endParaRPr>
          </a:p>
        </p:txBody>
      </p:sp>
      <p:sp>
        <p:nvSpPr>
          <p:cNvPr id="980" name="Google Shape;980;p91"/>
          <p:cNvSpPr txBox="1"/>
          <p:nvPr/>
        </p:nvSpPr>
        <p:spPr>
          <a:xfrm>
            <a:off x="6549175" y="3710550"/>
            <a:ext cx="2352000" cy="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utilizate pentru a optimiza și eficientiza manipularea datelor grafice</a:t>
            </a:r>
            <a:endParaRPr sz="1500">
              <a:latin typeface="Anaheim"/>
              <a:ea typeface="Anaheim"/>
              <a:cs typeface="Anaheim"/>
              <a:sym typeface="Anaheim"/>
            </a:endParaRPr>
          </a:p>
        </p:txBody>
      </p:sp>
      <p:sp>
        <p:nvSpPr>
          <p:cNvPr id="981" name="Google Shape;981;p91"/>
          <p:cNvSpPr txBox="1"/>
          <p:nvPr/>
        </p:nvSpPr>
        <p:spPr>
          <a:xfrm>
            <a:off x="6015775" y="1418800"/>
            <a:ext cx="25209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nton"/>
                <a:ea typeface="Anton"/>
                <a:cs typeface="Anton"/>
                <a:sym typeface="Anton"/>
              </a:rPr>
              <a:t>PIPELINE DE RASTERIZARE</a:t>
            </a:r>
            <a:endParaRPr sz="1800">
              <a:solidFill>
                <a:schemeClr val="accent3"/>
              </a:solidFill>
              <a:latin typeface="Anton"/>
              <a:ea typeface="Anton"/>
              <a:cs typeface="Anton"/>
              <a:sym typeface="Anton"/>
            </a:endParaRPr>
          </a:p>
        </p:txBody>
      </p:sp>
      <p:sp>
        <p:nvSpPr>
          <p:cNvPr id="982" name="Google Shape;982;p91"/>
          <p:cNvSpPr txBox="1"/>
          <p:nvPr/>
        </p:nvSpPr>
        <p:spPr>
          <a:xfrm>
            <a:off x="6015775" y="1690650"/>
            <a:ext cx="2692800" cy="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un proces sau o serie de etape prin care datele grafice sunt transformate și prelucrate pentru a fi afișate pe un ecran</a:t>
            </a:r>
            <a:endParaRPr>
              <a:latin typeface="Anaheim"/>
              <a:ea typeface="Anaheim"/>
              <a:cs typeface="Anaheim"/>
              <a:sym typeface="Anaheim"/>
            </a:endParaRPr>
          </a:p>
        </p:txBody>
      </p:sp>
      <p:sp>
        <p:nvSpPr>
          <p:cNvPr id="983" name="Google Shape;983;p91"/>
          <p:cNvSpPr/>
          <p:nvPr/>
        </p:nvSpPr>
        <p:spPr>
          <a:xfrm>
            <a:off x="3707549" y="3088811"/>
            <a:ext cx="636900" cy="636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accent2"/>
              </a:solidFill>
              <a:latin typeface="Anton"/>
              <a:ea typeface="Anton"/>
              <a:cs typeface="Anton"/>
              <a:sym typeface="Anton"/>
            </a:endParaRPr>
          </a:p>
        </p:txBody>
      </p:sp>
      <p:sp>
        <p:nvSpPr>
          <p:cNvPr id="984" name="Google Shape;984;p91"/>
          <p:cNvSpPr/>
          <p:nvPr/>
        </p:nvSpPr>
        <p:spPr>
          <a:xfrm>
            <a:off x="4479074" y="3088811"/>
            <a:ext cx="636900" cy="636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accent2"/>
              </a:solidFill>
              <a:latin typeface="Anton"/>
              <a:ea typeface="Anton"/>
              <a:cs typeface="Anton"/>
              <a:sym typeface="Anton"/>
            </a:endParaRPr>
          </a:p>
        </p:txBody>
      </p:sp>
      <p:sp>
        <p:nvSpPr>
          <p:cNvPr id="985" name="Google Shape;985;p91"/>
          <p:cNvSpPr/>
          <p:nvPr/>
        </p:nvSpPr>
        <p:spPr>
          <a:xfrm>
            <a:off x="4479074" y="2300261"/>
            <a:ext cx="636900" cy="636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accent2"/>
              </a:solidFill>
              <a:latin typeface="Anton"/>
              <a:ea typeface="Anton"/>
              <a:cs typeface="Anton"/>
              <a:sym typeface="Anton"/>
            </a:endParaRPr>
          </a:p>
        </p:txBody>
      </p:sp>
      <p:grpSp>
        <p:nvGrpSpPr>
          <p:cNvPr id="986" name="Google Shape;986;p91"/>
          <p:cNvGrpSpPr/>
          <p:nvPr/>
        </p:nvGrpSpPr>
        <p:grpSpPr>
          <a:xfrm>
            <a:off x="3860131" y="3206727"/>
            <a:ext cx="331744" cy="401036"/>
            <a:chOff x="1784950" y="1901600"/>
            <a:chExt cx="392225" cy="474150"/>
          </a:xfrm>
        </p:grpSpPr>
        <p:sp>
          <p:nvSpPr>
            <p:cNvPr id="987" name="Google Shape;987;p91"/>
            <p:cNvSpPr/>
            <p:nvPr/>
          </p:nvSpPr>
          <p:spPr>
            <a:xfrm>
              <a:off x="1784950" y="1901600"/>
              <a:ext cx="392225" cy="474150"/>
            </a:xfrm>
            <a:custGeom>
              <a:rect b="b" l="l" r="r" t="t"/>
              <a:pathLst>
                <a:path extrusionOk="0" h="18966" w="15689">
                  <a:moveTo>
                    <a:pt x="13213" y="6467"/>
                  </a:moveTo>
                  <a:lnTo>
                    <a:pt x="13213" y="6763"/>
                  </a:lnTo>
                  <a:cubicBezTo>
                    <a:pt x="13213" y="6973"/>
                    <a:pt x="13074" y="7130"/>
                    <a:pt x="12847" y="7199"/>
                  </a:cubicBezTo>
                  <a:lnTo>
                    <a:pt x="2824" y="7199"/>
                  </a:lnTo>
                  <a:cubicBezTo>
                    <a:pt x="2615" y="7130"/>
                    <a:pt x="2476" y="6973"/>
                    <a:pt x="2476" y="6763"/>
                  </a:cubicBezTo>
                  <a:lnTo>
                    <a:pt x="2476" y="6467"/>
                  </a:lnTo>
                  <a:close/>
                  <a:moveTo>
                    <a:pt x="8211" y="7931"/>
                  </a:moveTo>
                  <a:lnTo>
                    <a:pt x="8211" y="8646"/>
                  </a:lnTo>
                  <a:lnTo>
                    <a:pt x="7478" y="8646"/>
                  </a:lnTo>
                  <a:lnTo>
                    <a:pt x="7478" y="7931"/>
                  </a:lnTo>
                  <a:close/>
                  <a:moveTo>
                    <a:pt x="14956" y="9378"/>
                  </a:moveTo>
                  <a:lnTo>
                    <a:pt x="14956" y="10110"/>
                  </a:lnTo>
                  <a:lnTo>
                    <a:pt x="733" y="10110"/>
                  </a:lnTo>
                  <a:lnTo>
                    <a:pt x="733" y="9378"/>
                  </a:lnTo>
                  <a:close/>
                  <a:moveTo>
                    <a:pt x="7478" y="10825"/>
                  </a:moveTo>
                  <a:lnTo>
                    <a:pt x="7478" y="13074"/>
                  </a:lnTo>
                  <a:lnTo>
                    <a:pt x="2755" y="13074"/>
                  </a:lnTo>
                  <a:lnTo>
                    <a:pt x="2755" y="10825"/>
                  </a:lnTo>
                  <a:close/>
                  <a:moveTo>
                    <a:pt x="12934" y="10825"/>
                  </a:moveTo>
                  <a:lnTo>
                    <a:pt x="12934" y="13074"/>
                  </a:lnTo>
                  <a:lnTo>
                    <a:pt x="8211" y="13074"/>
                  </a:lnTo>
                  <a:lnTo>
                    <a:pt x="8211" y="10825"/>
                  </a:lnTo>
                  <a:close/>
                  <a:moveTo>
                    <a:pt x="2040" y="10825"/>
                  </a:moveTo>
                  <a:lnTo>
                    <a:pt x="2040" y="18233"/>
                  </a:lnTo>
                  <a:lnTo>
                    <a:pt x="1308" y="18233"/>
                  </a:lnTo>
                  <a:lnTo>
                    <a:pt x="1308" y="10825"/>
                  </a:lnTo>
                  <a:close/>
                  <a:moveTo>
                    <a:pt x="14381" y="10825"/>
                  </a:moveTo>
                  <a:lnTo>
                    <a:pt x="14381" y="18233"/>
                  </a:lnTo>
                  <a:lnTo>
                    <a:pt x="13649" y="18233"/>
                  </a:lnTo>
                  <a:lnTo>
                    <a:pt x="13649" y="10825"/>
                  </a:lnTo>
                  <a:close/>
                  <a:moveTo>
                    <a:pt x="2824" y="0"/>
                  </a:moveTo>
                  <a:cubicBezTo>
                    <a:pt x="2545" y="0"/>
                    <a:pt x="2249" y="157"/>
                    <a:pt x="2040" y="366"/>
                  </a:cubicBezTo>
                  <a:cubicBezTo>
                    <a:pt x="1883" y="593"/>
                    <a:pt x="1744" y="802"/>
                    <a:pt x="1744" y="1168"/>
                  </a:cubicBezTo>
                  <a:lnTo>
                    <a:pt x="1744" y="6763"/>
                  </a:lnTo>
                  <a:cubicBezTo>
                    <a:pt x="1744" y="7060"/>
                    <a:pt x="1883" y="7339"/>
                    <a:pt x="2040" y="7565"/>
                  </a:cubicBezTo>
                  <a:cubicBezTo>
                    <a:pt x="2249" y="7774"/>
                    <a:pt x="2545" y="7931"/>
                    <a:pt x="2824" y="7931"/>
                  </a:cubicBezTo>
                  <a:lnTo>
                    <a:pt x="6746" y="7931"/>
                  </a:lnTo>
                  <a:lnTo>
                    <a:pt x="6746" y="8646"/>
                  </a:lnTo>
                  <a:lnTo>
                    <a:pt x="367" y="8646"/>
                  </a:lnTo>
                  <a:cubicBezTo>
                    <a:pt x="140" y="8646"/>
                    <a:pt x="0" y="8803"/>
                    <a:pt x="0" y="9012"/>
                  </a:cubicBezTo>
                  <a:lnTo>
                    <a:pt x="0" y="10459"/>
                  </a:lnTo>
                  <a:cubicBezTo>
                    <a:pt x="0" y="10685"/>
                    <a:pt x="140" y="10825"/>
                    <a:pt x="367" y="10825"/>
                  </a:cubicBezTo>
                  <a:lnTo>
                    <a:pt x="576" y="10825"/>
                  </a:lnTo>
                  <a:lnTo>
                    <a:pt x="576" y="18599"/>
                  </a:lnTo>
                  <a:cubicBezTo>
                    <a:pt x="576" y="18826"/>
                    <a:pt x="733" y="18965"/>
                    <a:pt x="942" y="18965"/>
                  </a:cubicBezTo>
                  <a:lnTo>
                    <a:pt x="2389" y="18965"/>
                  </a:lnTo>
                  <a:cubicBezTo>
                    <a:pt x="2615" y="18965"/>
                    <a:pt x="2755" y="18826"/>
                    <a:pt x="2755" y="18599"/>
                  </a:cubicBezTo>
                  <a:lnTo>
                    <a:pt x="2755" y="13806"/>
                  </a:lnTo>
                  <a:lnTo>
                    <a:pt x="12934" y="13806"/>
                  </a:lnTo>
                  <a:lnTo>
                    <a:pt x="12934" y="18599"/>
                  </a:lnTo>
                  <a:cubicBezTo>
                    <a:pt x="12934" y="18826"/>
                    <a:pt x="13074" y="18965"/>
                    <a:pt x="13283" y="18965"/>
                  </a:cubicBezTo>
                  <a:lnTo>
                    <a:pt x="14747" y="18965"/>
                  </a:lnTo>
                  <a:cubicBezTo>
                    <a:pt x="14956" y="18965"/>
                    <a:pt x="15113" y="18826"/>
                    <a:pt x="15113" y="18599"/>
                  </a:cubicBezTo>
                  <a:lnTo>
                    <a:pt x="15113" y="10825"/>
                  </a:lnTo>
                  <a:lnTo>
                    <a:pt x="15323" y="10825"/>
                  </a:lnTo>
                  <a:cubicBezTo>
                    <a:pt x="15549" y="10825"/>
                    <a:pt x="15689" y="10685"/>
                    <a:pt x="15689" y="10459"/>
                  </a:cubicBezTo>
                  <a:lnTo>
                    <a:pt x="15689" y="9012"/>
                  </a:lnTo>
                  <a:cubicBezTo>
                    <a:pt x="15689" y="8803"/>
                    <a:pt x="15549" y="8646"/>
                    <a:pt x="15323" y="8646"/>
                  </a:cubicBezTo>
                  <a:lnTo>
                    <a:pt x="8925" y="8646"/>
                  </a:lnTo>
                  <a:lnTo>
                    <a:pt x="8925" y="7931"/>
                  </a:lnTo>
                  <a:lnTo>
                    <a:pt x="12847" y="7931"/>
                  </a:lnTo>
                  <a:cubicBezTo>
                    <a:pt x="13144" y="7931"/>
                    <a:pt x="13440" y="7774"/>
                    <a:pt x="13649" y="7565"/>
                  </a:cubicBezTo>
                  <a:cubicBezTo>
                    <a:pt x="13806" y="7339"/>
                    <a:pt x="13945" y="7060"/>
                    <a:pt x="13945" y="6763"/>
                  </a:cubicBezTo>
                  <a:lnTo>
                    <a:pt x="13945" y="1168"/>
                  </a:lnTo>
                  <a:cubicBezTo>
                    <a:pt x="13945" y="802"/>
                    <a:pt x="13806" y="593"/>
                    <a:pt x="13649" y="366"/>
                  </a:cubicBezTo>
                  <a:cubicBezTo>
                    <a:pt x="13440" y="157"/>
                    <a:pt x="13144" y="0"/>
                    <a:pt x="12847" y="0"/>
                  </a:cubicBezTo>
                  <a:lnTo>
                    <a:pt x="9657" y="0"/>
                  </a:lnTo>
                  <a:cubicBezTo>
                    <a:pt x="9448" y="0"/>
                    <a:pt x="9291" y="227"/>
                    <a:pt x="9291" y="366"/>
                  </a:cubicBezTo>
                  <a:cubicBezTo>
                    <a:pt x="9291" y="593"/>
                    <a:pt x="9448" y="732"/>
                    <a:pt x="9657" y="732"/>
                  </a:cubicBezTo>
                  <a:lnTo>
                    <a:pt x="12847" y="732"/>
                  </a:lnTo>
                  <a:cubicBezTo>
                    <a:pt x="13074" y="732"/>
                    <a:pt x="13213" y="959"/>
                    <a:pt x="13213" y="1168"/>
                  </a:cubicBezTo>
                  <a:lnTo>
                    <a:pt x="13213" y="5665"/>
                  </a:lnTo>
                  <a:lnTo>
                    <a:pt x="2476" y="5665"/>
                  </a:lnTo>
                  <a:lnTo>
                    <a:pt x="2476" y="1168"/>
                  </a:lnTo>
                  <a:cubicBezTo>
                    <a:pt x="2476" y="959"/>
                    <a:pt x="2615" y="732"/>
                    <a:pt x="2824" y="732"/>
                  </a:cubicBezTo>
                  <a:lnTo>
                    <a:pt x="6311" y="732"/>
                  </a:lnTo>
                  <a:cubicBezTo>
                    <a:pt x="6537" y="732"/>
                    <a:pt x="6746" y="593"/>
                    <a:pt x="6746" y="366"/>
                  </a:cubicBezTo>
                  <a:cubicBezTo>
                    <a:pt x="6746" y="227"/>
                    <a:pt x="6537" y="0"/>
                    <a:pt x="63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1"/>
            <p:cNvSpPr/>
            <p:nvPr/>
          </p:nvSpPr>
          <p:spPr>
            <a:xfrm>
              <a:off x="1975375" y="1901600"/>
              <a:ext cx="18350" cy="18325"/>
            </a:xfrm>
            <a:custGeom>
              <a:rect b="b" l="l" r="r" t="t"/>
              <a:pathLst>
                <a:path extrusionOk="0" h="733" w="734">
                  <a:moveTo>
                    <a:pt x="367" y="0"/>
                  </a:moveTo>
                  <a:cubicBezTo>
                    <a:pt x="228" y="0"/>
                    <a:pt x="1" y="227"/>
                    <a:pt x="1" y="366"/>
                  </a:cubicBezTo>
                  <a:cubicBezTo>
                    <a:pt x="1" y="593"/>
                    <a:pt x="228" y="732"/>
                    <a:pt x="367" y="732"/>
                  </a:cubicBezTo>
                  <a:cubicBezTo>
                    <a:pt x="594" y="732"/>
                    <a:pt x="733" y="593"/>
                    <a:pt x="733" y="366"/>
                  </a:cubicBezTo>
                  <a:cubicBezTo>
                    <a:pt x="733" y="227"/>
                    <a:pt x="594" y="0"/>
                    <a:pt x="3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1"/>
            <p:cNvSpPr/>
            <p:nvPr/>
          </p:nvSpPr>
          <p:spPr>
            <a:xfrm>
              <a:off x="2039000" y="2192250"/>
              <a:ext cx="20075" cy="18325"/>
            </a:xfrm>
            <a:custGeom>
              <a:rect b="b" l="l" r="r" t="t"/>
              <a:pathLst>
                <a:path extrusionOk="0" h="733" w="803">
                  <a:moveTo>
                    <a:pt x="437" y="1"/>
                  </a:moveTo>
                  <a:cubicBezTo>
                    <a:pt x="227" y="1"/>
                    <a:pt x="1" y="140"/>
                    <a:pt x="1" y="367"/>
                  </a:cubicBezTo>
                  <a:cubicBezTo>
                    <a:pt x="1" y="506"/>
                    <a:pt x="227" y="733"/>
                    <a:pt x="437" y="733"/>
                  </a:cubicBezTo>
                  <a:cubicBezTo>
                    <a:pt x="594" y="733"/>
                    <a:pt x="803" y="506"/>
                    <a:pt x="803" y="367"/>
                  </a:cubicBezTo>
                  <a:cubicBezTo>
                    <a:pt x="803" y="140"/>
                    <a:pt x="594" y="1"/>
                    <a:pt x="4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1"/>
            <p:cNvSpPr/>
            <p:nvPr/>
          </p:nvSpPr>
          <p:spPr>
            <a:xfrm>
              <a:off x="1903050" y="2192250"/>
              <a:ext cx="20075" cy="18325"/>
            </a:xfrm>
            <a:custGeom>
              <a:rect b="b" l="l" r="r" t="t"/>
              <a:pathLst>
                <a:path extrusionOk="0" h="733" w="803">
                  <a:moveTo>
                    <a:pt x="366" y="1"/>
                  </a:moveTo>
                  <a:cubicBezTo>
                    <a:pt x="210" y="1"/>
                    <a:pt x="0" y="140"/>
                    <a:pt x="0" y="367"/>
                  </a:cubicBezTo>
                  <a:cubicBezTo>
                    <a:pt x="0" y="506"/>
                    <a:pt x="210" y="733"/>
                    <a:pt x="366" y="733"/>
                  </a:cubicBezTo>
                  <a:cubicBezTo>
                    <a:pt x="576" y="733"/>
                    <a:pt x="802" y="506"/>
                    <a:pt x="802" y="367"/>
                  </a:cubicBezTo>
                  <a:cubicBezTo>
                    <a:pt x="802" y="140"/>
                    <a:pt x="576" y="1"/>
                    <a:pt x="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91"/>
          <p:cNvGrpSpPr/>
          <p:nvPr/>
        </p:nvGrpSpPr>
        <p:grpSpPr>
          <a:xfrm>
            <a:off x="4597732" y="3223695"/>
            <a:ext cx="399577" cy="367119"/>
            <a:chOff x="3226500" y="4053475"/>
            <a:chExt cx="472425" cy="434050"/>
          </a:xfrm>
        </p:grpSpPr>
        <p:sp>
          <p:nvSpPr>
            <p:cNvPr id="992" name="Google Shape;992;p91"/>
            <p:cNvSpPr/>
            <p:nvPr/>
          </p:nvSpPr>
          <p:spPr>
            <a:xfrm>
              <a:off x="3611750" y="4274850"/>
              <a:ext cx="50575" cy="18325"/>
            </a:xfrm>
            <a:custGeom>
              <a:rect b="b" l="l" r="r" t="t"/>
              <a:pathLst>
                <a:path extrusionOk="0" h="733" w="2023">
                  <a:moveTo>
                    <a:pt x="349" y="0"/>
                  </a:moveTo>
                  <a:cubicBezTo>
                    <a:pt x="140" y="0"/>
                    <a:pt x="0" y="157"/>
                    <a:pt x="0" y="367"/>
                  </a:cubicBezTo>
                  <a:cubicBezTo>
                    <a:pt x="0" y="593"/>
                    <a:pt x="140" y="733"/>
                    <a:pt x="349" y="733"/>
                  </a:cubicBezTo>
                  <a:lnTo>
                    <a:pt x="1656" y="733"/>
                  </a:lnTo>
                  <a:cubicBezTo>
                    <a:pt x="1883" y="733"/>
                    <a:pt x="2022" y="593"/>
                    <a:pt x="2022" y="367"/>
                  </a:cubicBezTo>
                  <a:cubicBezTo>
                    <a:pt x="2022" y="157"/>
                    <a:pt x="1883" y="0"/>
                    <a:pt x="16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1"/>
            <p:cNvSpPr/>
            <p:nvPr/>
          </p:nvSpPr>
          <p:spPr>
            <a:xfrm>
              <a:off x="3569900" y="4274850"/>
              <a:ext cx="17900" cy="18325"/>
            </a:xfrm>
            <a:custGeom>
              <a:rect b="b" l="l" r="r" t="t"/>
              <a:pathLst>
                <a:path extrusionOk="0" h="733" w="716">
                  <a:moveTo>
                    <a:pt x="367" y="0"/>
                  </a:moveTo>
                  <a:cubicBezTo>
                    <a:pt x="140" y="0"/>
                    <a:pt x="1" y="157"/>
                    <a:pt x="1" y="367"/>
                  </a:cubicBezTo>
                  <a:cubicBezTo>
                    <a:pt x="1" y="593"/>
                    <a:pt x="140" y="733"/>
                    <a:pt x="367" y="733"/>
                  </a:cubicBezTo>
                  <a:cubicBezTo>
                    <a:pt x="576" y="733"/>
                    <a:pt x="715" y="593"/>
                    <a:pt x="715" y="367"/>
                  </a:cubicBezTo>
                  <a:cubicBezTo>
                    <a:pt x="715" y="157"/>
                    <a:pt x="576" y="0"/>
                    <a:pt x="3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1"/>
            <p:cNvSpPr/>
            <p:nvPr/>
          </p:nvSpPr>
          <p:spPr>
            <a:xfrm>
              <a:off x="3611750" y="4238675"/>
              <a:ext cx="50575" cy="18325"/>
            </a:xfrm>
            <a:custGeom>
              <a:rect b="b" l="l" r="r" t="t"/>
              <a:pathLst>
                <a:path extrusionOk="0" h="733" w="2023">
                  <a:moveTo>
                    <a:pt x="349" y="1"/>
                  </a:moveTo>
                  <a:cubicBezTo>
                    <a:pt x="140" y="1"/>
                    <a:pt x="0" y="140"/>
                    <a:pt x="0" y="367"/>
                  </a:cubicBezTo>
                  <a:cubicBezTo>
                    <a:pt x="0" y="576"/>
                    <a:pt x="140" y="733"/>
                    <a:pt x="349" y="733"/>
                  </a:cubicBezTo>
                  <a:lnTo>
                    <a:pt x="1656" y="733"/>
                  </a:lnTo>
                  <a:cubicBezTo>
                    <a:pt x="1883" y="733"/>
                    <a:pt x="2022" y="576"/>
                    <a:pt x="2022" y="367"/>
                  </a:cubicBezTo>
                  <a:cubicBezTo>
                    <a:pt x="2022" y="140"/>
                    <a:pt x="1883" y="1"/>
                    <a:pt x="1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1"/>
            <p:cNvSpPr/>
            <p:nvPr/>
          </p:nvSpPr>
          <p:spPr>
            <a:xfrm>
              <a:off x="3569900" y="4238675"/>
              <a:ext cx="17900" cy="18325"/>
            </a:xfrm>
            <a:custGeom>
              <a:rect b="b" l="l" r="r" t="t"/>
              <a:pathLst>
                <a:path extrusionOk="0" h="733" w="716">
                  <a:moveTo>
                    <a:pt x="367" y="1"/>
                  </a:moveTo>
                  <a:cubicBezTo>
                    <a:pt x="140" y="1"/>
                    <a:pt x="1" y="140"/>
                    <a:pt x="1" y="367"/>
                  </a:cubicBezTo>
                  <a:cubicBezTo>
                    <a:pt x="1" y="576"/>
                    <a:pt x="140" y="733"/>
                    <a:pt x="367" y="733"/>
                  </a:cubicBezTo>
                  <a:cubicBezTo>
                    <a:pt x="576" y="733"/>
                    <a:pt x="715" y="576"/>
                    <a:pt x="715" y="367"/>
                  </a:cubicBezTo>
                  <a:cubicBezTo>
                    <a:pt x="715" y="140"/>
                    <a:pt x="576" y="1"/>
                    <a:pt x="3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1"/>
            <p:cNvSpPr/>
            <p:nvPr/>
          </p:nvSpPr>
          <p:spPr>
            <a:xfrm>
              <a:off x="3611750" y="4200325"/>
              <a:ext cx="50575" cy="20075"/>
            </a:xfrm>
            <a:custGeom>
              <a:rect b="b" l="l" r="r" t="t"/>
              <a:pathLst>
                <a:path extrusionOk="0" h="803" w="2023">
                  <a:moveTo>
                    <a:pt x="349" y="1"/>
                  </a:moveTo>
                  <a:cubicBezTo>
                    <a:pt x="140" y="1"/>
                    <a:pt x="0" y="227"/>
                    <a:pt x="0" y="367"/>
                  </a:cubicBezTo>
                  <a:cubicBezTo>
                    <a:pt x="0" y="593"/>
                    <a:pt x="140" y="803"/>
                    <a:pt x="349" y="803"/>
                  </a:cubicBezTo>
                  <a:lnTo>
                    <a:pt x="1656" y="803"/>
                  </a:lnTo>
                  <a:cubicBezTo>
                    <a:pt x="1883" y="803"/>
                    <a:pt x="2022" y="593"/>
                    <a:pt x="2022" y="367"/>
                  </a:cubicBezTo>
                  <a:cubicBezTo>
                    <a:pt x="2022" y="227"/>
                    <a:pt x="1883" y="1"/>
                    <a:pt x="1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1"/>
            <p:cNvSpPr/>
            <p:nvPr/>
          </p:nvSpPr>
          <p:spPr>
            <a:xfrm>
              <a:off x="3569900" y="4200325"/>
              <a:ext cx="17900" cy="20075"/>
            </a:xfrm>
            <a:custGeom>
              <a:rect b="b" l="l" r="r" t="t"/>
              <a:pathLst>
                <a:path extrusionOk="0" h="803" w="716">
                  <a:moveTo>
                    <a:pt x="367" y="1"/>
                  </a:moveTo>
                  <a:cubicBezTo>
                    <a:pt x="140" y="1"/>
                    <a:pt x="1" y="227"/>
                    <a:pt x="1" y="367"/>
                  </a:cubicBezTo>
                  <a:cubicBezTo>
                    <a:pt x="1" y="593"/>
                    <a:pt x="140" y="803"/>
                    <a:pt x="367" y="803"/>
                  </a:cubicBezTo>
                  <a:cubicBezTo>
                    <a:pt x="576" y="803"/>
                    <a:pt x="715" y="593"/>
                    <a:pt x="715" y="367"/>
                  </a:cubicBezTo>
                  <a:cubicBezTo>
                    <a:pt x="715" y="227"/>
                    <a:pt x="576" y="1"/>
                    <a:pt x="3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1"/>
            <p:cNvSpPr/>
            <p:nvPr/>
          </p:nvSpPr>
          <p:spPr>
            <a:xfrm>
              <a:off x="3560750" y="4089650"/>
              <a:ext cx="18325" cy="18325"/>
            </a:xfrm>
            <a:custGeom>
              <a:rect b="b" l="l" r="r" t="t"/>
              <a:pathLst>
                <a:path extrusionOk="0" h="733" w="733">
                  <a:moveTo>
                    <a:pt x="367" y="0"/>
                  </a:moveTo>
                  <a:cubicBezTo>
                    <a:pt x="140" y="0"/>
                    <a:pt x="1" y="227"/>
                    <a:pt x="1" y="366"/>
                  </a:cubicBezTo>
                  <a:cubicBezTo>
                    <a:pt x="1" y="593"/>
                    <a:pt x="140" y="732"/>
                    <a:pt x="367" y="732"/>
                  </a:cubicBezTo>
                  <a:cubicBezTo>
                    <a:pt x="576" y="732"/>
                    <a:pt x="733" y="593"/>
                    <a:pt x="733" y="366"/>
                  </a:cubicBezTo>
                  <a:cubicBezTo>
                    <a:pt x="733" y="227"/>
                    <a:pt x="576" y="0"/>
                    <a:pt x="3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1"/>
            <p:cNvSpPr/>
            <p:nvPr/>
          </p:nvSpPr>
          <p:spPr>
            <a:xfrm>
              <a:off x="3644425" y="4089650"/>
              <a:ext cx="17900" cy="18325"/>
            </a:xfrm>
            <a:custGeom>
              <a:rect b="b" l="l" r="r" t="t"/>
              <a:pathLst>
                <a:path extrusionOk="0" h="733" w="716">
                  <a:moveTo>
                    <a:pt x="349" y="0"/>
                  </a:moveTo>
                  <a:cubicBezTo>
                    <a:pt x="140" y="0"/>
                    <a:pt x="0" y="227"/>
                    <a:pt x="0" y="366"/>
                  </a:cubicBezTo>
                  <a:cubicBezTo>
                    <a:pt x="0" y="593"/>
                    <a:pt x="140" y="732"/>
                    <a:pt x="349" y="732"/>
                  </a:cubicBezTo>
                  <a:cubicBezTo>
                    <a:pt x="576" y="732"/>
                    <a:pt x="715" y="593"/>
                    <a:pt x="715" y="366"/>
                  </a:cubicBezTo>
                  <a:cubicBezTo>
                    <a:pt x="715" y="227"/>
                    <a:pt x="576" y="0"/>
                    <a:pt x="3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1"/>
            <p:cNvSpPr/>
            <p:nvPr/>
          </p:nvSpPr>
          <p:spPr>
            <a:xfrm>
              <a:off x="3602600" y="4089650"/>
              <a:ext cx="17875" cy="18325"/>
            </a:xfrm>
            <a:custGeom>
              <a:rect b="b" l="l" r="r" t="t"/>
              <a:pathLst>
                <a:path extrusionOk="0" h="733" w="715">
                  <a:moveTo>
                    <a:pt x="366" y="0"/>
                  </a:moveTo>
                  <a:cubicBezTo>
                    <a:pt x="140" y="0"/>
                    <a:pt x="0" y="227"/>
                    <a:pt x="0" y="366"/>
                  </a:cubicBezTo>
                  <a:cubicBezTo>
                    <a:pt x="0" y="593"/>
                    <a:pt x="140" y="732"/>
                    <a:pt x="366" y="732"/>
                  </a:cubicBezTo>
                  <a:cubicBezTo>
                    <a:pt x="575" y="732"/>
                    <a:pt x="715" y="593"/>
                    <a:pt x="715" y="366"/>
                  </a:cubicBezTo>
                  <a:cubicBezTo>
                    <a:pt x="715" y="227"/>
                    <a:pt x="575" y="0"/>
                    <a:pt x="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1"/>
            <p:cNvSpPr/>
            <p:nvPr/>
          </p:nvSpPr>
          <p:spPr>
            <a:xfrm>
              <a:off x="3322825" y="4089650"/>
              <a:ext cx="38375" cy="18325"/>
            </a:xfrm>
            <a:custGeom>
              <a:rect b="b" l="l" r="r" t="t"/>
              <a:pathLst>
                <a:path extrusionOk="0" h="733" w="1535">
                  <a:moveTo>
                    <a:pt x="366" y="0"/>
                  </a:moveTo>
                  <a:cubicBezTo>
                    <a:pt x="140" y="0"/>
                    <a:pt x="0" y="227"/>
                    <a:pt x="0" y="366"/>
                  </a:cubicBezTo>
                  <a:cubicBezTo>
                    <a:pt x="0" y="593"/>
                    <a:pt x="140" y="732"/>
                    <a:pt x="366" y="732"/>
                  </a:cubicBezTo>
                  <a:lnTo>
                    <a:pt x="1098" y="732"/>
                  </a:lnTo>
                  <a:cubicBezTo>
                    <a:pt x="1308" y="732"/>
                    <a:pt x="1534" y="593"/>
                    <a:pt x="1534" y="366"/>
                  </a:cubicBezTo>
                  <a:cubicBezTo>
                    <a:pt x="1534" y="227"/>
                    <a:pt x="1308" y="0"/>
                    <a:pt x="10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1"/>
            <p:cNvSpPr/>
            <p:nvPr/>
          </p:nvSpPr>
          <p:spPr>
            <a:xfrm>
              <a:off x="3263125" y="4089650"/>
              <a:ext cx="36175" cy="18325"/>
            </a:xfrm>
            <a:custGeom>
              <a:rect b="b" l="l" r="r" t="t"/>
              <a:pathLst>
                <a:path extrusionOk="0" h="733" w="1447">
                  <a:moveTo>
                    <a:pt x="349" y="0"/>
                  </a:moveTo>
                  <a:cubicBezTo>
                    <a:pt x="140" y="0"/>
                    <a:pt x="0" y="227"/>
                    <a:pt x="0" y="366"/>
                  </a:cubicBezTo>
                  <a:cubicBezTo>
                    <a:pt x="0" y="593"/>
                    <a:pt x="140" y="732"/>
                    <a:pt x="349" y="732"/>
                  </a:cubicBezTo>
                  <a:lnTo>
                    <a:pt x="1081" y="732"/>
                  </a:lnTo>
                  <a:cubicBezTo>
                    <a:pt x="1308" y="732"/>
                    <a:pt x="1447" y="593"/>
                    <a:pt x="1447" y="366"/>
                  </a:cubicBezTo>
                  <a:cubicBezTo>
                    <a:pt x="1447" y="227"/>
                    <a:pt x="1308" y="0"/>
                    <a:pt x="10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1"/>
            <p:cNvSpPr/>
            <p:nvPr/>
          </p:nvSpPr>
          <p:spPr>
            <a:xfrm>
              <a:off x="3442650" y="4089650"/>
              <a:ext cx="38375" cy="18325"/>
            </a:xfrm>
            <a:custGeom>
              <a:rect b="b" l="l" r="r" t="t"/>
              <a:pathLst>
                <a:path extrusionOk="0" h="733" w="1535">
                  <a:moveTo>
                    <a:pt x="367" y="0"/>
                  </a:moveTo>
                  <a:cubicBezTo>
                    <a:pt x="227" y="0"/>
                    <a:pt x="1" y="227"/>
                    <a:pt x="1" y="366"/>
                  </a:cubicBezTo>
                  <a:cubicBezTo>
                    <a:pt x="1" y="593"/>
                    <a:pt x="227" y="732"/>
                    <a:pt x="367" y="732"/>
                  </a:cubicBezTo>
                  <a:lnTo>
                    <a:pt x="1169" y="732"/>
                  </a:lnTo>
                  <a:cubicBezTo>
                    <a:pt x="1308" y="732"/>
                    <a:pt x="1535" y="593"/>
                    <a:pt x="1535" y="366"/>
                  </a:cubicBezTo>
                  <a:cubicBezTo>
                    <a:pt x="1535" y="227"/>
                    <a:pt x="1308" y="0"/>
                    <a:pt x="1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1"/>
            <p:cNvSpPr/>
            <p:nvPr/>
          </p:nvSpPr>
          <p:spPr>
            <a:xfrm>
              <a:off x="3382950" y="4089650"/>
              <a:ext cx="37950" cy="18325"/>
            </a:xfrm>
            <a:custGeom>
              <a:rect b="b" l="l" r="r" t="t"/>
              <a:pathLst>
                <a:path extrusionOk="0" h="733" w="1518">
                  <a:moveTo>
                    <a:pt x="349" y="0"/>
                  </a:moveTo>
                  <a:cubicBezTo>
                    <a:pt x="210" y="0"/>
                    <a:pt x="1" y="227"/>
                    <a:pt x="1" y="366"/>
                  </a:cubicBezTo>
                  <a:cubicBezTo>
                    <a:pt x="1" y="593"/>
                    <a:pt x="210" y="732"/>
                    <a:pt x="349" y="732"/>
                  </a:cubicBezTo>
                  <a:lnTo>
                    <a:pt x="1151" y="732"/>
                  </a:lnTo>
                  <a:cubicBezTo>
                    <a:pt x="1308" y="732"/>
                    <a:pt x="1517" y="593"/>
                    <a:pt x="1517" y="366"/>
                  </a:cubicBezTo>
                  <a:cubicBezTo>
                    <a:pt x="1517" y="227"/>
                    <a:pt x="1308" y="0"/>
                    <a:pt x="1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1"/>
            <p:cNvSpPr/>
            <p:nvPr/>
          </p:nvSpPr>
          <p:spPr>
            <a:xfrm>
              <a:off x="3226500" y="4053475"/>
              <a:ext cx="472425" cy="434050"/>
            </a:xfrm>
            <a:custGeom>
              <a:rect b="b" l="l" r="r" t="t"/>
              <a:pathLst>
                <a:path extrusionOk="0" h="17362" w="18897">
                  <a:moveTo>
                    <a:pt x="17066" y="733"/>
                  </a:moveTo>
                  <a:cubicBezTo>
                    <a:pt x="17659" y="733"/>
                    <a:pt x="18164" y="1238"/>
                    <a:pt x="18164" y="1813"/>
                  </a:cubicBezTo>
                  <a:lnTo>
                    <a:pt x="18164" y="2981"/>
                  </a:lnTo>
                  <a:lnTo>
                    <a:pt x="733" y="2981"/>
                  </a:lnTo>
                  <a:lnTo>
                    <a:pt x="733" y="1813"/>
                  </a:lnTo>
                  <a:cubicBezTo>
                    <a:pt x="733" y="1238"/>
                    <a:pt x="1239" y="733"/>
                    <a:pt x="1814" y="733"/>
                  </a:cubicBezTo>
                  <a:close/>
                  <a:moveTo>
                    <a:pt x="1465" y="3696"/>
                  </a:moveTo>
                  <a:lnTo>
                    <a:pt x="1465" y="4428"/>
                  </a:lnTo>
                  <a:lnTo>
                    <a:pt x="733" y="4428"/>
                  </a:lnTo>
                  <a:lnTo>
                    <a:pt x="733" y="3696"/>
                  </a:lnTo>
                  <a:close/>
                  <a:moveTo>
                    <a:pt x="18164" y="3696"/>
                  </a:moveTo>
                  <a:lnTo>
                    <a:pt x="18164" y="4428"/>
                  </a:lnTo>
                  <a:lnTo>
                    <a:pt x="13005" y="4428"/>
                  </a:lnTo>
                  <a:lnTo>
                    <a:pt x="13005" y="3696"/>
                  </a:lnTo>
                  <a:close/>
                  <a:moveTo>
                    <a:pt x="1465" y="5160"/>
                  </a:moveTo>
                  <a:lnTo>
                    <a:pt x="1465" y="5875"/>
                  </a:lnTo>
                  <a:lnTo>
                    <a:pt x="733" y="5875"/>
                  </a:lnTo>
                  <a:lnTo>
                    <a:pt x="733" y="5160"/>
                  </a:lnTo>
                  <a:close/>
                  <a:moveTo>
                    <a:pt x="1465" y="6607"/>
                  </a:moveTo>
                  <a:lnTo>
                    <a:pt x="1465" y="7409"/>
                  </a:lnTo>
                  <a:lnTo>
                    <a:pt x="733" y="7409"/>
                  </a:lnTo>
                  <a:lnTo>
                    <a:pt x="733" y="6607"/>
                  </a:lnTo>
                  <a:close/>
                  <a:moveTo>
                    <a:pt x="1465" y="8141"/>
                  </a:moveTo>
                  <a:lnTo>
                    <a:pt x="1465" y="8855"/>
                  </a:lnTo>
                  <a:lnTo>
                    <a:pt x="733" y="8855"/>
                  </a:lnTo>
                  <a:lnTo>
                    <a:pt x="733" y="8141"/>
                  </a:lnTo>
                  <a:close/>
                  <a:moveTo>
                    <a:pt x="1465" y="9588"/>
                  </a:moveTo>
                  <a:lnTo>
                    <a:pt x="1465" y="10320"/>
                  </a:lnTo>
                  <a:lnTo>
                    <a:pt x="733" y="10320"/>
                  </a:lnTo>
                  <a:lnTo>
                    <a:pt x="733" y="9588"/>
                  </a:lnTo>
                  <a:close/>
                  <a:moveTo>
                    <a:pt x="12273" y="3696"/>
                  </a:moveTo>
                  <a:lnTo>
                    <a:pt x="12273" y="10320"/>
                  </a:lnTo>
                  <a:lnTo>
                    <a:pt x="2180" y="10320"/>
                  </a:lnTo>
                  <a:lnTo>
                    <a:pt x="2180" y="3696"/>
                  </a:lnTo>
                  <a:close/>
                  <a:moveTo>
                    <a:pt x="18164" y="5160"/>
                  </a:moveTo>
                  <a:lnTo>
                    <a:pt x="18164" y="10320"/>
                  </a:lnTo>
                  <a:lnTo>
                    <a:pt x="13005" y="10320"/>
                  </a:lnTo>
                  <a:lnTo>
                    <a:pt x="13005" y="5160"/>
                  </a:lnTo>
                  <a:close/>
                  <a:moveTo>
                    <a:pt x="18164" y="11104"/>
                  </a:moveTo>
                  <a:lnTo>
                    <a:pt x="18164" y="11836"/>
                  </a:lnTo>
                  <a:cubicBezTo>
                    <a:pt x="18164" y="12411"/>
                    <a:pt x="17659" y="12934"/>
                    <a:pt x="17066" y="12934"/>
                  </a:cubicBezTo>
                  <a:lnTo>
                    <a:pt x="1814" y="12934"/>
                  </a:lnTo>
                  <a:cubicBezTo>
                    <a:pt x="1239" y="12934"/>
                    <a:pt x="733" y="12411"/>
                    <a:pt x="733" y="11836"/>
                  </a:cubicBezTo>
                  <a:lnTo>
                    <a:pt x="733" y="11104"/>
                  </a:lnTo>
                  <a:close/>
                  <a:moveTo>
                    <a:pt x="1814" y="0"/>
                  </a:moveTo>
                  <a:cubicBezTo>
                    <a:pt x="803" y="0"/>
                    <a:pt x="1" y="802"/>
                    <a:pt x="1" y="1813"/>
                  </a:cubicBezTo>
                  <a:lnTo>
                    <a:pt x="1" y="11836"/>
                  </a:lnTo>
                  <a:cubicBezTo>
                    <a:pt x="1" y="12847"/>
                    <a:pt x="803" y="13649"/>
                    <a:pt x="1814" y="13649"/>
                  </a:cubicBezTo>
                  <a:lnTo>
                    <a:pt x="7409" y="13649"/>
                  </a:lnTo>
                  <a:lnTo>
                    <a:pt x="7409" y="14956"/>
                  </a:lnTo>
                  <a:lnTo>
                    <a:pt x="6834" y="14956"/>
                  </a:lnTo>
                  <a:cubicBezTo>
                    <a:pt x="6607" y="14956"/>
                    <a:pt x="6398" y="15026"/>
                    <a:pt x="6102" y="15113"/>
                  </a:cubicBezTo>
                  <a:cubicBezTo>
                    <a:pt x="5893" y="15183"/>
                    <a:pt x="5736" y="15322"/>
                    <a:pt x="5527" y="15462"/>
                  </a:cubicBezTo>
                  <a:cubicBezTo>
                    <a:pt x="5387" y="15689"/>
                    <a:pt x="5230" y="15828"/>
                    <a:pt x="5161" y="16124"/>
                  </a:cubicBezTo>
                  <a:cubicBezTo>
                    <a:pt x="5091" y="16333"/>
                    <a:pt x="5021" y="16560"/>
                    <a:pt x="5021" y="16769"/>
                  </a:cubicBezTo>
                  <a:lnTo>
                    <a:pt x="5021" y="16996"/>
                  </a:lnTo>
                  <a:cubicBezTo>
                    <a:pt x="5021" y="17066"/>
                    <a:pt x="5021" y="17205"/>
                    <a:pt x="5091" y="17292"/>
                  </a:cubicBezTo>
                  <a:cubicBezTo>
                    <a:pt x="5161" y="17292"/>
                    <a:pt x="5300" y="17362"/>
                    <a:pt x="5387" y="17362"/>
                  </a:cubicBezTo>
                  <a:lnTo>
                    <a:pt x="7845" y="17362"/>
                  </a:lnTo>
                  <a:cubicBezTo>
                    <a:pt x="8072" y="17362"/>
                    <a:pt x="8211" y="17205"/>
                    <a:pt x="8211" y="16996"/>
                  </a:cubicBezTo>
                  <a:cubicBezTo>
                    <a:pt x="8211" y="16769"/>
                    <a:pt x="8072" y="16630"/>
                    <a:pt x="7845" y="16630"/>
                  </a:cubicBezTo>
                  <a:lnTo>
                    <a:pt x="5736" y="16630"/>
                  </a:lnTo>
                  <a:cubicBezTo>
                    <a:pt x="5893" y="16124"/>
                    <a:pt x="6328" y="15689"/>
                    <a:pt x="6834" y="15689"/>
                  </a:cubicBezTo>
                  <a:lnTo>
                    <a:pt x="9222" y="15689"/>
                  </a:lnTo>
                  <a:cubicBezTo>
                    <a:pt x="9379" y="15689"/>
                    <a:pt x="9449" y="15689"/>
                    <a:pt x="9518" y="15619"/>
                  </a:cubicBezTo>
                  <a:cubicBezTo>
                    <a:pt x="9588" y="15549"/>
                    <a:pt x="9658" y="15392"/>
                    <a:pt x="9658" y="15322"/>
                  </a:cubicBezTo>
                  <a:cubicBezTo>
                    <a:pt x="9658" y="15253"/>
                    <a:pt x="9588" y="15113"/>
                    <a:pt x="9518" y="15026"/>
                  </a:cubicBezTo>
                  <a:cubicBezTo>
                    <a:pt x="9449" y="15026"/>
                    <a:pt x="9379" y="14956"/>
                    <a:pt x="9222" y="14956"/>
                  </a:cubicBezTo>
                  <a:lnTo>
                    <a:pt x="8141" y="14956"/>
                  </a:lnTo>
                  <a:lnTo>
                    <a:pt x="8141" y="13649"/>
                  </a:lnTo>
                  <a:lnTo>
                    <a:pt x="10756" y="13649"/>
                  </a:lnTo>
                  <a:lnTo>
                    <a:pt x="10756" y="15322"/>
                  </a:lnTo>
                  <a:cubicBezTo>
                    <a:pt x="10756" y="15392"/>
                    <a:pt x="10756" y="15549"/>
                    <a:pt x="10826" y="15619"/>
                  </a:cubicBezTo>
                  <a:cubicBezTo>
                    <a:pt x="10895" y="15689"/>
                    <a:pt x="11052" y="15689"/>
                    <a:pt x="11122" y="15689"/>
                  </a:cubicBezTo>
                  <a:lnTo>
                    <a:pt x="12063" y="15689"/>
                  </a:lnTo>
                  <a:cubicBezTo>
                    <a:pt x="12569" y="15689"/>
                    <a:pt x="13005" y="16124"/>
                    <a:pt x="13144" y="16630"/>
                  </a:cubicBezTo>
                  <a:lnTo>
                    <a:pt x="11192" y="16630"/>
                  </a:lnTo>
                  <a:cubicBezTo>
                    <a:pt x="10965" y="16630"/>
                    <a:pt x="10826" y="16769"/>
                    <a:pt x="10826" y="16996"/>
                  </a:cubicBezTo>
                  <a:cubicBezTo>
                    <a:pt x="10826" y="17205"/>
                    <a:pt x="10965" y="17362"/>
                    <a:pt x="11192" y="17362"/>
                  </a:cubicBezTo>
                  <a:lnTo>
                    <a:pt x="13510" y="17362"/>
                  </a:lnTo>
                  <a:cubicBezTo>
                    <a:pt x="13580" y="17362"/>
                    <a:pt x="13737" y="17292"/>
                    <a:pt x="13806" y="17292"/>
                  </a:cubicBezTo>
                  <a:cubicBezTo>
                    <a:pt x="13806" y="17205"/>
                    <a:pt x="13876" y="17066"/>
                    <a:pt x="13876" y="16996"/>
                  </a:cubicBezTo>
                  <a:lnTo>
                    <a:pt x="13876" y="16769"/>
                  </a:lnTo>
                  <a:cubicBezTo>
                    <a:pt x="13876" y="16560"/>
                    <a:pt x="13806" y="16333"/>
                    <a:pt x="13737" y="16124"/>
                  </a:cubicBezTo>
                  <a:cubicBezTo>
                    <a:pt x="13667" y="15828"/>
                    <a:pt x="13510" y="15689"/>
                    <a:pt x="13371" y="15462"/>
                  </a:cubicBezTo>
                  <a:cubicBezTo>
                    <a:pt x="13144" y="15322"/>
                    <a:pt x="13005" y="15183"/>
                    <a:pt x="12795" y="15113"/>
                  </a:cubicBezTo>
                  <a:cubicBezTo>
                    <a:pt x="12499" y="15026"/>
                    <a:pt x="12273" y="14956"/>
                    <a:pt x="12063" y="14956"/>
                  </a:cubicBezTo>
                  <a:lnTo>
                    <a:pt x="11488" y="14956"/>
                  </a:lnTo>
                  <a:lnTo>
                    <a:pt x="11488" y="13649"/>
                  </a:lnTo>
                  <a:lnTo>
                    <a:pt x="17066" y="13649"/>
                  </a:lnTo>
                  <a:cubicBezTo>
                    <a:pt x="18095" y="13649"/>
                    <a:pt x="18896" y="12847"/>
                    <a:pt x="18896" y="11836"/>
                  </a:cubicBezTo>
                  <a:lnTo>
                    <a:pt x="18896" y="1813"/>
                  </a:lnTo>
                  <a:cubicBezTo>
                    <a:pt x="18896" y="802"/>
                    <a:pt x="18095" y="0"/>
                    <a:pt x="17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1"/>
            <p:cNvSpPr/>
            <p:nvPr/>
          </p:nvSpPr>
          <p:spPr>
            <a:xfrm>
              <a:off x="3455300" y="4469200"/>
              <a:ext cx="18325" cy="18325"/>
            </a:xfrm>
            <a:custGeom>
              <a:rect b="b" l="l" r="r" t="t"/>
              <a:pathLst>
                <a:path extrusionOk="0" h="733" w="733">
                  <a:moveTo>
                    <a:pt x="366" y="1"/>
                  </a:moveTo>
                  <a:cubicBezTo>
                    <a:pt x="157" y="1"/>
                    <a:pt x="0" y="140"/>
                    <a:pt x="0" y="367"/>
                  </a:cubicBezTo>
                  <a:cubicBezTo>
                    <a:pt x="0" y="576"/>
                    <a:pt x="157" y="733"/>
                    <a:pt x="366" y="733"/>
                  </a:cubicBezTo>
                  <a:cubicBezTo>
                    <a:pt x="593" y="733"/>
                    <a:pt x="732" y="576"/>
                    <a:pt x="732" y="367"/>
                  </a:cubicBezTo>
                  <a:cubicBezTo>
                    <a:pt x="732" y="140"/>
                    <a:pt x="593" y="1"/>
                    <a:pt x="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91"/>
          <p:cNvGrpSpPr/>
          <p:nvPr/>
        </p:nvGrpSpPr>
        <p:grpSpPr>
          <a:xfrm>
            <a:off x="4613222" y="2418177"/>
            <a:ext cx="368600" cy="401036"/>
            <a:chOff x="6206375" y="1901600"/>
            <a:chExt cx="435800" cy="474150"/>
          </a:xfrm>
        </p:grpSpPr>
        <p:sp>
          <p:nvSpPr>
            <p:cNvPr id="1008" name="Google Shape;1008;p91"/>
            <p:cNvSpPr/>
            <p:nvPr/>
          </p:nvSpPr>
          <p:spPr>
            <a:xfrm>
              <a:off x="6600325" y="2168725"/>
              <a:ext cx="20075" cy="20075"/>
            </a:xfrm>
            <a:custGeom>
              <a:rect b="b" l="l" r="r" t="t"/>
              <a:pathLst>
                <a:path extrusionOk="0" h="803" w="803">
                  <a:moveTo>
                    <a:pt x="436" y="0"/>
                  </a:moveTo>
                  <a:cubicBezTo>
                    <a:pt x="210" y="0"/>
                    <a:pt x="0" y="210"/>
                    <a:pt x="0" y="367"/>
                  </a:cubicBezTo>
                  <a:cubicBezTo>
                    <a:pt x="0" y="576"/>
                    <a:pt x="210" y="802"/>
                    <a:pt x="436" y="802"/>
                  </a:cubicBezTo>
                  <a:cubicBezTo>
                    <a:pt x="576" y="802"/>
                    <a:pt x="802" y="576"/>
                    <a:pt x="802" y="367"/>
                  </a:cubicBezTo>
                  <a:cubicBezTo>
                    <a:pt x="802" y="210"/>
                    <a:pt x="576"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1"/>
            <p:cNvSpPr/>
            <p:nvPr/>
          </p:nvSpPr>
          <p:spPr>
            <a:xfrm>
              <a:off x="6436900" y="2021425"/>
              <a:ext cx="136000" cy="147325"/>
            </a:xfrm>
            <a:custGeom>
              <a:rect b="b" l="l" r="r" t="t"/>
              <a:pathLst>
                <a:path extrusionOk="0" h="5893" w="5440">
                  <a:moveTo>
                    <a:pt x="4725" y="733"/>
                  </a:moveTo>
                  <a:lnTo>
                    <a:pt x="4725" y="5160"/>
                  </a:lnTo>
                  <a:lnTo>
                    <a:pt x="803" y="5160"/>
                  </a:lnTo>
                  <a:lnTo>
                    <a:pt x="803" y="733"/>
                  </a:lnTo>
                  <a:close/>
                  <a:moveTo>
                    <a:pt x="367" y="1"/>
                  </a:moveTo>
                  <a:cubicBezTo>
                    <a:pt x="210" y="1"/>
                    <a:pt x="1" y="158"/>
                    <a:pt x="1" y="367"/>
                  </a:cubicBezTo>
                  <a:lnTo>
                    <a:pt x="1" y="5526"/>
                  </a:lnTo>
                  <a:cubicBezTo>
                    <a:pt x="1" y="5753"/>
                    <a:pt x="210" y="5892"/>
                    <a:pt x="367" y="5892"/>
                  </a:cubicBezTo>
                  <a:lnTo>
                    <a:pt x="5091" y="5892"/>
                  </a:lnTo>
                  <a:cubicBezTo>
                    <a:pt x="5300" y="5892"/>
                    <a:pt x="5439" y="5753"/>
                    <a:pt x="5439" y="5526"/>
                  </a:cubicBezTo>
                  <a:lnTo>
                    <a:pt x="5439" y="367"/>
                  </a:lnTo>
                  <a:cubicBezTo>
                    <a:pt x="5439" y="158"/>
                    <a:pt x="5300" y="1"/>
                    <a:pt x="5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1"/>
            <p:cNvSpPr/>
            <p:nvPr/>
          </p:nvSpPr>
          <p:spPr>
            <a:xfrm>
              <a:off x="6206375" y="1901600"/>
              <a:ext cx="435800" cy="474150"/>
            </a:xfrm>
            <a:custGeom>
              <a:rect b="b" l="l" r="r" t="t"/>
              <a:pathLst>
                <a:path extrusionOk="0" h="18966" w="17432">
                  <a:moveTo>
                    <a:pt x="3557" y="732"/>
                  </a:moveTo>
                  <a:cubicBezTo>
                    <a:pt x="3696" y="732"/>
                    <a:pt x="3923" y="959"/>
                    <a:pt x="3923" y="1168"/>
                  </a:cubicBezTo>
                  <a:lnTo>
                    <a:pt x="3923" y="1534"/>
                  </a:lnTo>
                  <a:lnTo>
                    <a:pt x="3121" y="1534"/>
                  </a:lnTo>
                  <a:lnTo>
                    <a:pt x="3121" y="1168"/>
                  </a:lnTo>
                  <a:cubicBezTo>
                    <a:pt x="3121" y="959"/>
                    <a:pt x="3330" y="732"/>
                    <a:pt x="3557" y="732"/>
                  </a:cubicBezTo>
                  <a:close/>
                  <a:moveTo>
                    <a:pt x="13946" y="732"/>
                  </a:moveTo>
                  <a:cubicBezTo>
                    <a:pt x="14155" y="732"/>
                    <a:pt x="14312" y="959"/>
                    <a:pt x="14312" y="1168"/>
                  </a:cubicBezTo>
                  <a:lnTo>
                    <a:pt x="14312" y="1534"/>
                  </a:lnTo>
                  <a:lnTo>
                    <a:pt x="13580" y="1534"/>
                  </a:lnTo>
                  <a:lnTo>
                    <a:pt x="13580" y="1168"/>
                  </a:lnTo>
                  <a:cubicBezTo>
                    <a:pt x="13580" y="959"/>
                    <a:pt x="13719" y="732"/>
                    <a:pt x="13946" y="732"/>
                  </a:cubicBezTo>
                  <a:close/>
                  <a:moveTo>
                    <a:pt x="16700" y="2266"/>
                  </a:moveTo>
                  <a:lnTo>
                    <a:pt x="16700" y="3347"/>
                  </a:lnTo>
                  <a:lnTo>
                    <a:pt x="715" y="3347"/>
                  </a:lnTo>
                  <a:lnTo>
                    <a:pt x="715" y="2266"/>
                  </a:lnTo>
                  <a:close/>
                  <a:moveTo>
                    <a:pt x="8716" y="17083"/>
                  </a:moveTo>
                  <a:cubicBezTo>
                    <a:pt x="8995" y="17083"/>
                    <a:pt x="9291" y="17362"/>
                    <a:pt x="9291" y="17658"/>
                  </a:cubicBezTo>
                  <a:cubicBezTo>
                    <a:pt x="9291" y="17954"/>
                    <a:pt x="8995" y="18233"/>
                    <a:pt x="8716" y="18233"/>
                  </a:cubicBezTo>
                  <a:cubicBezTo>
                    <a:pt x="8420" y="18233"/>
                    <a:pt x="8211" y="17954"/>
                    <a:pt x="8211" y="17658"/>
                  </a:cubicBezTo>
                  <a:cubicBezTo>
                    <a:pt x="8211" y="17362"/>
                    <a:pt x="8420" y="17083"/>
                    <a:pt x="8716" y="17083"/>
                  </a:cubicBezTo>
                  <a:close/>
                  <a:moveTo>
                    <a:pt x="3557" y="0"/>
                  </a:moveTo>
                  <a:cubicBezTo>
                    <a:pt x="2894" y="0"/>
                    <a:pt x="2389" y="523"/>
                    <a:pt x="2389" y="1168"/>
                  </a:cubicBezTo>
                  <a:lnTo>
                    <a:pt x="2389" y="1534"/>
                  </a:lnTo>
                  <a:lnTo>
                    <a:pt x="367" y="1534"/>
                  </a:lnTo>
                  <a:cubicBezTo>
                    <a:pt x="210" y="1534"/>
                    <a:pt x="1" y="1674"/>
                    <a:pt x="1" y="1900"/>
                  </a:cubicBezTo>
                  <a:lnTo>
                    <a:pt x="1" y="3713"/>
                  </a:lnTo>
                  <a:cubicBezTo>
                    <a:pt x="1" y="3852"/>
                    <a:pt x="210" y="4079"/>
                    <a:pt x="367" y="4079"/>
                  </a:cubicBezTo>
                  <a:lnTo>
                    <a:pt x="942" y="4079"/>
                  </a:lnTo>
                  <a:lnTo>
                    <a:pt x="942" y="15252"/>
                  </a:lnTo>
                  <a:cubicBezTo>
                    <a:pt x="942" y="15340"/>
                    <a:pt x="942" y="15479"/>
                    <a:pt x="1012" y="15549"/>
                  </a:cubicBezTo>
                  <a:cubicBezTo>
                    <a:pt x="1081" y="15549"/>
                    <a:pt x="1238" y="15619"/>
                    <a:pt x="1308" y="15619"/>
                  </a:cubicBezTo>
                  <a:lnTo>
                    <a:pt x="8350" y="15619"/>
                  </a:lnTo>
                  <a:lnTo>
                    <a:pt x="8350" y="16420"/>
                  </a:lnTo>
                  <a:cubicBezTo>
                    <a:pt x="7845" y="16560"/>
                    <a:pt x="7409" y="17083"/>
                    <a:pt x="7409" y="17658"/>
                  </a:cubicBezTo>
                  <a:cubicBezTo>
                    <a:pt x="7409" y="18390"/>
                    <a:pt x="7984" y="18965"/>
                    <a:pt x="8716" y="18965"/>
                  </a:cubicBezTo>
                  <a:cubicBezTo>
                    <a:pt x="9431" y="18965"/>
                    <a:pt x="10024" y="18390"/>
                    <a:pt x="10024" y="17658"/>
                  </a:cubicBezTo>
                  <a:cubicBezTo>
                    <a:pt x="10024" y="17083"/>
                    <a:pt x="9658" y="16560"/>
                    <a:pt x="9082" y="16420"/>
                  </a:cubicBezTo>
                  <a:lnTo>
                    <a:pt x="9082" y="15619"/>
                  </a:lnTo>
                  <a:lnTo>
                    <a:pt x="16194" y="15619"/>
                  </a:lnTo>
                  <a:cubicBezTo>
                    <a:pt x="16264" y="15619"/>
                    <a:pt x="16334" y="15549"/>
                    <a:pt x="16403" y="15549"/>
                  </a:cubicBezTo>
                  <a:cubicBezTo>
                    <a:pt x="16491" y="15479"/>
                    <a:pt x="16560" y="15340"/>
                    <a:pt x="16560" y="15252"/>
                  </a:cubicBezTo>
                  <a:lnTo>
                    <a:pt x="16560" y="12725"/>
                  </a:lnTo>
                  <a:cubicBezTo>
                    <a:pt x="16560" y="12568"/>
                    <a:pt x="16334" y="12359"/>
                    <a:pt x="16194" y="12359"/>
                  </a:cubicBezTo>
                  <a:cubicBezTo>
                    <a:pt x="15968" y="12359"/>
                    <a:pt x="15758" y="12568"/>
                    <a:pt x="15758" y="12725"/>
                  </a:cubicBezTo>
                  <a:lnTo>
                    <a:pt x="15758" y="14904"/>
                  </a:lnTo>
                  <a:lnTo>
                    <a:pt x="1674" y="14904"/>
                  </a:lnTo>
                  <a:lnTo>
                    <a:pt x="1674" y="4079"/>
                  </a:lnTo>
                  <a:lnTo>
                    <a:pt x="15758" y="4079"/>
                  </a:lnTo>
                  <a:lnTo>
                    <a:pt x="15758" y="9448"/>
                  </a:lnTo>
                  <a:cubicBezTo>
                    <a:pt x="15758" y="9587"/>
                    <a:pt x="15968" y="9814"/>
                    <a:pt x="16194" y="9814"/>
                  </a:cubicBezTo>
                  <a:cubicBezTo>
                    <a:pt x="16334" y="9814"/>
                    <a:pt x="16560" y="9587"/>
                    <a:pt x="16560" y="9448"/>
                  </a:cubicBezTo>
                  <a:lnTo>
                    <a:pt x="16560" y="4079"/>
                  </a:lnTo>
                  <a:lnTo>
                    <a:pt x="17066" y="4079"/>
                  </a:lnTo>
                  <a:cubicBezTo>
                    <a:pt x="17275" y="4079"/>
                    <a:pt x="17432" y="3852"/>
                    <a:pt x="17432" y="3713"/>
                  </a:cubicBezTo>
                  <a:lnTo>
                    <a:pt x="17432" y="1900"/>
                  </a:lnTo>
                  <a:cubicBezTo>
                    <a:pt x="17432" y="1674"/>
                    <a:pt x="17275" y="1534"/>
                    <a:pt x="17066" y="1534"/>
                  </a:cubicBezTo>
                  <a:lnTo>
                    <a:pt x="15026" y="1534"/>
                  </a:lnTo>
                  <a:lnTo>
                    <a:pt x="15026" y="1168"/>
                  </a:lnTo>
                  <a:cubicBezTo>
                    <a:pt x="15026" y="523"/>
                    <a:pt x="14521" y="0"/>
                    <a:pt x="13946" y="0"/>
                  </a:cubicBezTo>
                  <a:cubicBezTo>
                    <a:pt x="13353" y="0"/>
                    <a:pt x="12847" y="523"/>
                    <a:pt x="12847" y="1168"/>
                  </a:cubicBezTo>
                  <a:lnTo>
                    <a:pt x="12847" y="1534"/>
                  </a:lnTo>
                  <a:lnTo>
                    <a:pt x="4637" y="1534"/>
                  </a:lnTo>
                  <a:lnTo>
                    <a:pt x="4637" y="1168"/>
                  </a:lnTo>
                  <a:cubicBezTo>
                    <a:pt x="4637" y="523"/>
                    <a:pt x="4132" y="0"/>
                    <a:pt x="35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1"/>
            <p:cNvSpPr/>
            <p:nvPr/>
          </p:nvSpPr>
          <p:spPr>
            <a:xfrm>
              <a:off x="6275225" y="2199675"/>
              <a:ext cx="247125" cy="17875"/>
            </a:xfrm>
            <a:custGeom>
              <a:rect b="b" l="l" r="r" t="t"/>
              <a:pathLst>
                <a:path extrusionOk="0" h="715" w="9885">
                  <a:moveTo>
                    <a:pt x="367" y="0"/>
                  </a:moveTo>
                  <a:cubicBezTo>
                    <a:pt x="227" y="0"/>
                    <a:pt x="1" y="140"/>
                    <a:pt x="1" y="366"/>
                  </a:cubicBezTo>
                  <a:cubicBezTo>
                    <a:pt x="1" y="575"/>
                    <a:pt x="227" y="715"/>
                    <a:pt x="367" y="715"/>
                  </a:cubicBezTo>
                  <a:lnTo>
                    <a:pt x="9518" y="715"/>
                  </a:lnTo>
                  <a:cubicBezTo>
                    <a:pt x="9727" y="715"/>
                    <a:pt x="9884" y="575"/>
                    <a:pt x="9884" y="366"/>
                  </a:cubicBezTo>
                  <a:cubicBezTo>
                    <a:pt x="9884" y="140"/>
                    <a:pt x="9727" y="0"/>
                    <a:pt x="95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1"/>
            <p:cNvSpPr/>
            <p:nvPr/>
          </p:nvSpPr>
          <p:spPr>
            <a:xfrm>
              <a:off x="6275225" y="2235825"/>
              <a:ext cx="210525" cy="20075"/>
            </a:xfrm>
            <a:custGeom>
              <a:rect b="b" l="l" r="r" t="t"/>
              <a:pathLst>
                <a:path extrusionOk="0" h="803" w="8421">
                  <a:moveTo>
                    <a:pt x="367" y="1"/>
                  </a:moveTo>
                  <a:cubicBezTo>
                    <a:pt x="227" y="1"/>
                    <a:pt x="1" y="227"/>
                    <a:pt x="1" y="437"/>
                  </a:cubicBezTo>
                  <a:cubicBezTo>
                    <a:pt x="1" y="576"/>
                    <a:pt x="227" y="803"/>
                    <a:pt x="367" y="803"/>
                  </a:cubicBezTo>
                  <a:lnTo>
                    <a:pt x="8071" y="803"/>
                  </a:lnTo>
                  <a:cubicBezTo>
                    <a:pt x="8281" y="803"/>
                    <a:pt x="8420" y="576"/>
                    <a:pt x="8420" y="437"/>
                  </a:cubicBezTo>
                  <a:cubicBezTo>
                    <a:pt x="8420" y="227"/>
                    <a:pt x="8281" y="1"/>
                    <a:pt x="80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1"/>
            <p:cNvSpPr/>
            <p:nvPr/>
          </p:nvSpPr>
          <p:spPr>
            <a:xfrm>
              <a:off x="6275225" y="2021425"/>
              <a:ext cx="136425" cy="147325"/>
            </a:xfrm>
            <a:custGeom>
              <a:rect b="b" l="l" r="r" t="t"/>
              <a:pathLst>
                <a:path extrusionOk="0" h="5893" w="5457">
                  <a:moveTo>
                    <a:pt x="4725" y="733"/>
                  </a:moveTo>
                  <a:lnTo>
                    <a:pt x="4725" y="5160"/>
                  </a:lnTo>
                  <a:lnTo>
                    <a:pt x="803" y="5160"/>
                  </a:lnTo>
                  <a:lnTo>
                    <a:pt x="803" y="733"/>
                  </a:lnTo>
                  <a:close/>
                  <a:moveTo>
                    <a:pt x="367" y="1"/>
                  </a:moveTo>
                  <a:cubicBezTo>
                    <a:pt x="227" y="1"/>
                    <a:pt x="1" y="158"/>
                    <a:pt x="1" y="367"/>
                  </a:cubicBezTo>
                  <a:lnTo>
                    <a:pt x="1" y="5526"/>
                  </a:lnTo>
                  <a:cubicBezTo>
                    <a:pt x="1" y="5753"/>
                    <a:pt x="227" y="5892"/>
                    <a:pt x="367" y="5892"/>
                  </a:cubicBezTo>
                  <a:lnTo>
                    <a:pt x="5091" y="5892"/>
                  </a:lnTo>
                  <a:cubicBezTo>
                    <a:pt x="5300" y="5892"/>
                    <a:pt x="5457" y="5753"/>
                    <a:pt x="5457" y="5526"/>
                  </a:cubicBezTo>
                  <a:lnTo>
                    <a:pt x="5457" y="367"/>
                  </a:lnTo>
                  <a:cubicBezTo>
                    <a:pt x="5457" y="158"/>
                    <a:pt x="5300" y="1"/>
                    <a:pt x="5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4" name="Google Shape;1014;p91"/>
          <p:cNvPicPr preferRelativeResize="0"/>
          <p:nvPr/>
        </p:nvPicPr>
        <p:blipFill rotWithShape="1">
          <a:blip r:embed="rId3">
            <a:alphaModFix/>
          </a:blip>
          <a:srcRect b="81710" l="42779" r="44094" t="6693"/>
          <a:stretch/>
        </p:blipFill>
        <p:spPr>
          <a:xfrm flipH="1" rot="10800000">
            <a:off x="4829063" y="1418801"/>
            <a:ext cx="574401" cy="507474"/>
          </a:xfrm>
          <a:prstGeom prst="rect">
            <a:avLst/>
          </a:prstGeom>
          <a:noFill/>
          <a:ln>
            <a:noFill/>
          </a:ln>
        </p:spPr>
      </p:pic>
      <p:pic>
        <p:nvPicPr>
          <p:cNvPr id="1015" name="Google Shape;1015;p91"/>
          <p:cNvPicPr preferRelativeResize="0"/>
          <p:nvPr/>
        </p:nvPicPr>
        <p:blipFill rotWithShape="1">
          <a:blip r:embed="rId3">
            <a:alphaModFix/>
          </a:blip>
          <a:srcRect b="81493" l="50634" r="43731" t="9752"/>
          <a:stretch/>
        </p:blipFill>
        <p:spPr>
          <a:xfrm flipH="1" rot="10800000">
            <a:off x="4344438" y="3995275"/>
            <a:ext cx="254775" cy="395850"/>
          </a:xfrm>
          <a:prstGeom prst="rect">
            <a:avLst/>
          </a:prstGeom>
          <a:noFill/>
          <a:ln>
            <a:noFill/>
          </a:ln>
        </p:spPr>
      </p:pic>
      <p:pic>
        <p:nvPicPr>
          <p:cNvPr id="1016" name="Google Shape;1016;p91"/>
          <p:cNvPicPr preferRelativeResize="0"/>
          <p:nvPr/>
        </p:nvPicPr>
        <p:blipFill rotWithShape="1">
          <a:blip r:embed="rId3">
            <a:alphaModFix/>
          </a:blip>
          <a:srcRect b="81710" l="46778" r="44094" t="6693"/>
          <a:stretch/>
        </p:blipFill>
        <p:spPr>
          <a:xfrm flipH="1" rot="10800000">
            <a:off x="2924171" y="1773401"/>
            <a:ext cx="399426" cy="507474"/>
          </a:xfrm>
          <a:prstGeom prst="rect">
            <a:avLst/>
          </a:prstGeom>
          <a:noFill/>
          <a:ln>
            <a:noFill/>
          </a:ln>
        </p:spPr>
      </p:pic>
      <p:pic>
        <p:nvPicPr>
          <p:cNvPr id="1017" name="Google Shape;1017;p91"/>
          <p:cNvPicPr preferRelativeResize="0"/>
          <p:nvPr/>
        </p:nvPicPr>
        <p:blipFill>
          <a:blip r:embed="rId4">
            <a:alphaModFix/>
          </a:blip>
          <a:stretch>
            <a:fillRect/>
          </a:stretch>
        </p:blipFill>
        <p:spPr>
          <a:xfrm>
            <a:off x="2306050" y="1056776"/>
            <a:ext cx="4243125" cy="4243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92"/>
          <p:cNvSpPr txBox="1"/>
          <p:nvPr>
            <p:ph idx="3" type="subTitle"/>
          </p:nvPr>
        </p:nvSpPr>
        <p:spPr>
          <a:xfrm>
            <a:off x="3724200" y="2364000"/>
            <a:ext cx="16956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COLOR BALANCE</a:t>
            </a:r>
            <a:endParaRPr/>
          </a:p>
        </p:txBody>
      </p:sp>
      <p:sp>
        <p:nvSpPr>
          <p:cNvPr id="1023" name="Google Shape;1023;p92"/>
          <p:cNvSpPr txBox="1"/>
          <p:nvPr>
            <p:ph idx="5" type="subTitle"/>
          </p:nvPr>
        </p:nvSpPr>
        <p:spPr>
          <a:xfrm>
            <a:off x="6501200" y="2364000"/>
            <a:ext cx="16956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OPACITATE</a:t>
            </a:r>
            <a:endParaRPr/>
          </a:p>
        </p:txBody>
      </p:sp>
      <p:sp>
        <p:nvSpPr>
          <p:cNvPr id="1024" name="Google Shape;1024;p92"/>
          <p:cNvSpPr txBox="1"/>
          <p:nvPr>
            <p:ph idx="1" type="subTitle"/>
          </p:nvPr>
        </p:nvSpPr>
        <p:spPr>
          <a:xfrm>
            <a:off x="948250" y="2364000"/>
            <a:ext cx="16956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GRAYSCALE</a:t>
            </a:r>
            <a:endParaRPr/>
          </a:p>
        </p:txBody>
      </p:sp>
      <p:sp>
        <p:nvSpPr>
          <p:cNvPr id="1025" name="Google Shape;1025;p92"/>
          <p:cNvSpPr txBox="1"/>
          <p:nvPr>
            <p:ph idx="2" type="subTitle"/>
          </p:nvPr>
        </p:nvSpPr>
        <p:spPr>
          <a:xfrm>
            <a:off x="821200" y="3675000"/>
            <a:ext cx="1949700" cy="6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Cele trei componente ale culorii fiecărui pixel trebuie egalizate cu media lor aritmetică</a:t>
            </a:r>
            <a:endParaRPr/>
          </a:p>
        </p:txBody>
      </p:sp>
      <p:sp>
        <p:nvSpPr>
          <p:cNvPr id="1026" name="Google Shape;1026;p92"/>
          <p:cNvSpPr txBox="1"/>
          <p:nvPr>
            <p:ph idx="4" type="subTitle"/>
          </p:nvPr>
        </p:nvSpPr>
        <p:spPr>
          <a:xfrm>
            <a:off x="3358800" y="3675000"/>
            <a:ext cx="2428500" cy="697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Valorile RGB se înmulțesc cu niște factori care controlează intensitatea fiecărui canal de culoare</a:t>
            </a:r>
            <a:endParaRPr/>
          </a:p>
        </p:txBody>
      </p:sp>
      <p:sp>
        <p:nvSpPr>
          <p:cNvPr id="1027" name="Google Shape;1027;p92"/>
          <p:cNvSpPr txBox="1"/>
          <p:nvPr>
            <p:ph idx="6" type="subTitle"/>
          </p:nvPr>
        </p:nvSpPr>
        <p:spPr>
          <a:xfrm>
            <a:off x="6375200" y="3675000"/>
            <a:ext cx="1947600" cy="6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poate realiza prin ajustarea canalului alfa al pixelilor</a:t>
            </a:r>
            <a:endParaRPr/>
          </a:p>
        </p:txBody>
      </p:sp>
      <p:cxnSp>
        <p:nvCxnSpPr>
          <p:cNvPr id="1028" name="Google Shape;1028;p92"/>
          <p:cNvCxnSpPr>
            <a:stCxn id="1029" idx="2"/>
            <a:endCxn id="1024" idx="0"/>
          </p:cNvCxnSpPr>
          <p:nvPr/>
        </p:nvCxnSpPr>
        <p:spPr>
          <a:xfrm rot="5400000">
            <a:off x="2536511" y="328396"/>
            <a:ext cx="1295100" cy="2775900"/>
          </a:xfrm>
          <a:prstGeom prst="bentConnector3">
            <a:avLst>
              <a:gd fmla="val 50004" name="adj1"/>
            </a:avLst>
          </a:prstGeom>
          <a:noFill/>
          <a:ln cap="flat" cmpd="sng" w="9525">
            <a:solidFill>
              <a:schemeClr val="accent3"/>
            </a:solidFill>
            <a:prstDash val="solid"/>
            <a:round/>
            <a:headEnd len="med" w="med" type="none"/>
            <a:tailEnd len="med" w="med" type="diamond"/>
          </a:ln>
        </p:spPr>
      </p:cxnSp>
      <p:cxnSp>
        <p:nvCxnSpPr>
          <p:cNvPr id="1030" name="Google Shape;1030;p92"/>
          <p:cNvCxnSpPr>
            <a:stCxn id="1029" idx="2"/>
            <a:endCxn id="1023" idx="0"/>
          </p:cNvCxnSpPr>
          <p:nvPr/>
        </p:nvCxnSpPr>
        <p:spPr>
          <a:xfrm flipH="1" rot="-5400000">
            <a:off x="5313011" y="327796"/>
            <a:ext cx="1295100" cy="2777100"/>
          </a:xfrm>
          <a:prstGeom prst="bentConnector3">
            <a:avLst>
              <a:gd fmla="val 50004" name="adj1"/>
            </a:avLst>
          </a:prstGeom>
          <a:noFill/>
          <a:ln cap="flat" cmpd="sng" w="9525">
            <a:solidFill>
              <a:schemeClr val="accent3"/>
            </a:solidFill>
            <a:prstDash val="solid"/>
            <a:round/>
            <a:headEnd len="med" w="med" type="none"/>
            <a:tailEnd len="med" w="med" type="diamond"/>
          </a:ln>
        </p:spPr>
      </p:cxnSp>
      <p:cxnSp>
        <p:nvCxnSpPr>
          <p:cNvPr id="1031" name="Google Shape;1031;p92"/>
          <p:cNvCxnSpPr>
            <a:endCxn id="1022" idx="0"/>
          </p:cNvCxnSpPr>
          <p:nvPr/>
        </p:nvCxnSpPr>
        <p:spPr>
          <a:xfrm>
            <a:off x="4572000" y="1632600"/>
            <a:ext cx="0" cy="731400"/>
          </a:xfrm>
          <a:prstGeom prst="straightConnector1">
            <a:avLst/>
          </a:prstGeom>
          <a:noFill/>
          <a:ln cap="flat" cmpd="sng" w="9525">
            <a:solidFill>
              <a:schemeClr val="accent3"/>
            </a:solidFill>
            <a:prstDash val="solid"/>
            <a:round/>
            <a:headEnd len="med" w="med" type="none"/>
            <a:tailEnd len="med" w="med" type="diamond"/>
          </a:ln>
        </p:spPr>
      </p:cxnSp>
      <p:sp>
        <p:nvSpPr>
          <p:cNvPr id="1032" name="Google Shape;1032;p92"/>
          <p:cNvSpPr/>
          <p:nvPr/>
        </p:nvSpPr>
        <p:spPr>
          <a:xfrm>
            <a:off x="1487050" y="2940775"/>
            <a:ext cx="618000" cy="61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2"/>
          <p:cNvSpPr/>
          <p:nvPr/>
        </p:nvSpPr>
        <p:spPr>
          <a:xfrm>
            <a:off x="4263000" y="2940775"/>
            <a:ext cx="618000" cy="61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2"/>
          <p:cNvSpPr/>
          <p:nvPr/>
        </p:nvSpPr>
        <p:spPr>
          <a:xfrm>
            <a:off x="7040000" y="2940775"/>
            <a:ext cx="618000" cy="61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9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PROCESARE DE IMAGINI</a:t>
            </a:r>
            <a:endParaRPr/>
          </a:p>
        </p:txBody>
      </p:sp>
      <p:pic>
        <p:nvPicPr>
          <p:cNvPr id="1035" name="Google Shape;1035;p92"/>
          <p:cNvPicPr preferRelativeResize="0"/>
          <p:nvPr/>
        </p:nvPicPr>
        <p:blipFill rotWithShape="1">
          <a:blip r:embed="rId3">
            <a:alphaModFix/>
          </a:blip>
          <a:srcRect b="81710" l="42779" r="44094" t="6693"/>
          <a:stretch/>
        </p:blipFill>
        <p:spPr>
          <a:xfrm flipH="1" rot="10800000">
            <a:off x="2577338" y="908613"/>
            <a:ext cx="574401" cy="507474"/>
          </a:xfrm>
          <a:prstGeom prst="rect">
            <a:avLst/>
          </a:prstGeom>
          <a:noFill/>
          <a:ln>
            <a:noFill/>
          </a:ln>
        </p:spPr>
      </p:pic>
      <p:pic>
        <p:nvPicPr>
          <p:cNvPr id="1036" name="Google Shape;1036;p92"/>
          <p:cNvPicPr preferRelativeResize="0"/>
          <p:nvPr/>
        </p:nvPicPr>
        <p:blipFill rotWithShape="1">
          <a:blip r:embed="rId3">
            <a:alphaModFix/>
          </a:blip>
          <a:srcRect b="81493" l="50634" r="43731" t="9752"/>
          <a:stretch/>
        </p:blipFill>
        <p:spPr>
          <a:xfrm flipH="1" rot="10800000">
            <a:off x="3057163" y="3279150"/>
            <a:ext cx="254775" cy="395850"/>
          </a:xfrm>
          <a:prstGeom prst="rect">
            <a:avLst/>
          </a:prstGeom>
          <a:noFill/>
          <a:ln>
            <a:noFill/>
          </a:ln>
        </p:spPr>
      </p:pic>
      <p:pic>
        <p:nvPicPr>
          <p:cNvPr id="1037" name="Google Shape;1037;p92"/>
          <p:cNvPicPr preferRelativeResize="0"/>
          <p:nvPr/>
        </p:nvPicPr>
        <p:blipFill rotWithShape="1">
          <a:blip r:embed="rId3">
            <a:alphaModFix/>
          </a:blip>
          <a:srcRect b="81710" l="47142" r="44094" t="6693"/>
          <a:stretch/>
        </p:blipFill>
        <p:spPr>
          <a:xfrm flipH="1" rot="10800000">
            <a:off x="5830559" y="1012976"/>
            <a:ext cx="383475" cy="507474"/>
          </a:xfrm>
          <a:prstGeom prst="rect">
            <a:avLst/>
          </a:prstGeom>
          <a:noFill/>
          <a:ln>
            <a:noFill/>
          </a:ln>
        </p:spPr>
      </p:pic>
      <p:pic>
        <p:nvPicPr>
          <p:cNvPr id="1038" name="Google Shape;1038;p92"/>
          <p:cNvPicPr preferRelativeResize="0"/>
          <p:nvPr/>
        </p:nvPicPr>
        <p:blipFill rotWithShape="1">
          <a:blip r:embed="rId3">
            <a:alphaModFix/>
          </a:blip>
          <a:srcRect b="81493" l="50634" r="43731" t="9752"/>
          <a:stretch/>
        </p:blipFill>
        <p:spPr>
          <a:xfrm flipH="1" rot="10800000">
            <a:off x="6026650" y="2583275"/>
            <a:ext cx="254775" cy="395850"/>
          </a:xfrm>
          <a:prstGeom prst="rect">
            <a:avLst/>
          </a:prstGeom>
          <a:noFill/>
          <a:ln>
            <a:noFill/>
          </a:ln>
        </p:spPr>
      </p:pic>
      <p:grpSp>
        <p:nvGrpSpPr>
          <p:cNvPr id="1039" name="Google Shape;1039;p92"/>
          <p:cNvGrpSpPr/>
          <p:nvPr/>
        </p:nvGrpSpPr>
        <p:grpSpPr>
          <a:xfrm>
            <a:off x="4336313" y="3080025"/>
            <a:ext cx="472425" cy="339500"/>
            <a:chOff x="2485675" y="1969125"/>
            <a:chExt cx="472425" cy="339500"/>
          </a:xfrm>
        </p:grpSpPr>
        <p:sp>
          <p:nvSpPr>
            <p:cNvPr id="1040" name="Google Shape;1040;p92"/>
            <p:cNvSpPr/>
            <p:nvPr/>
          </p:nvSpPr>
          <p:spPr>
            <a:xfrm>
              <a:off x="2485675" y="1969125"/>
              <a:ext cx="472425" cy="339500"/>
            </a:xfrm>
            <a:custGeom>
              <a:rect b="b" l="l" r="r" t="t"/>
              <a:pathLst>
                <a:path extrusionOk="0" h="13580" w="18897">
                  <a:moveTo>
                    <a:pt x="7479" y="716"/>
                  </a:moveTo>
                  <a:cubicBezTo>
                    <a:pt x="9588" y="716"/>
                    <a:pt x="11261" y="2459"/>
                    <a:pt x="11261" y="4498"/>
                  </a:cubicBezTo>
                  <a:lnTo>
                    <a:pt x="11261" y="4638"/>
                  </a:lnTo>
                  <a:cubicBezTo>
                    <a:pt x="11052" y="4568"/>
                    <a:pt x="10826" y="4568"/>
                    <a:pt x="10529" y="4568"/>
                  </a:cubicBezTo>
                  <a:cubicBezTo>
                    <a:pt x="9449" y="4568"/>
                    <a:pt x="8350" y="5004"/>
                    <a:pt x="7479" y="5736"/>
                  </a:cubicBezTo>
                  <a:cubicBezTo>
                    <a:pt x="6694" y="5004"/>
                    <a:pt x="5596" y="4568"/>
                    <a:pt x="4516" y="4568"/>
                  </a:cubicBezTo>
                  <a:cubicBezTo>
                    <a:pt x="4219" y="4568"/>
                    <a:pt x="3993" y="4568"/>
                    <a:pt x="3783" y="4638"/>
                  </a:cubicBezTo>
                  <a:lnTo>
                    <a:pt x="3783" y="4498"/>
                  </a:lnTo>
                  <a:cubicBezTo>
                    <a:pt x="3783" y="2459"/>
                    <a:pt x="5457" y="716"/>
                    <a:pt x="7479" y="716"/>
                  </a:cubicBezTo>
                  <a:close/>
                  <a:moveTo>
                    <a:pt x="18164" y="3627"/>
                  </a:moveTo>
                  <a:lnTo>
                    <a:pt x="18164" y="5806"/>
                  </a:lnTo>
                  <a:lnTo>
                    <a:pt x="15916" y="5806"/>
                  </a:lnTo>
                  <a:lnTo>
                    <a:pt x="15916" y="5073"/>
                  </a:lnTo>
                  <a:lnTo>
                    <a:pt x="17066" y="5073"/>
                  </a:lnTo>
                  <a:cubicBezTo>
                    <a:pt x="17223" y="5073"/>
                    <a:pt x="17432" y="4934"/>
                    <a:pt x="17432" y="4707"/>
                  </a:cubicBezTo>
                  <a:cubicBezTo>
                    <a:pt x="17432" y="4498"/>
                    <a:pt x="17223" y="4359"/>
                    <a:pt x="17066" y="4359"/>
                  </a:cubicBezTo>
                  <a:lnTo>
                    <a:pt x="15916" y="4359"/>
                  </a:lnTo>
                  <a:lnTo>
                    <a:pt x="15916" y="3627"/>
                  </a:lnTo>
                  <a:close/>
                  <a:moveTo>
                    <a:pt x="4516" y="5300"/>
                  </a:moveTo>
                  <a:cubicBezTo>
                    <a:pt x="5457" y="5300"/>
                    <a:pt x="6328" y="5666"/>
                    <a:pt x="6973" y="6241"/>
                  </a:cubicBezTo>
                  <a:cubicBezTo>
                    <a:pt x="6607" y="6817"/>
                    <a:pt x="6328" y="7409"/>
                    <a:pt x="6172" y="8054"/>
                  </a:cubicBezTo>
                  <a:cubicBezTo>
                    <a:pt x="5021" y="7549"/>
                    <a:pt x="4150" y="6607"/>
                    <a:pt x="3853" y="5370"/>
                  </a:cubicBezTo>
                  <a:cubicBezTo>
                    <a:pt x="4080" y="5300"/>
                    <a:pt x="4289" y="5300"/>
                    <a:pt x="4516" y="5300"/>
                  </a:cubicBezTo>
                  <a:close/>
                  <a:moveTo>
                    <a:pt x="10529" y="5300"/>
                  </a:moveTo>
                  <a:cubicBezTo>
                    <a:pt x="10756" y="5300"/>
                    <a:pt x="10965" y="5300"/>
                    <a:pt x="11192" y="5370"/>
                  </a:cubicBezTo>
                  <a:cubicBezTo>
                    <a:pt x="10895" y="6607"/>
                    <a:pt x="10024" y="7549"/>
                    <a:pt x="8873" y="8054"/>
                  </a:cubicBezTo>
                  <a:cubicBezTo>
                    <a:pt x="8716" y="7409"/>
                    <a:pt x="8438" y="6817"/>
                    <a:pt x="8002" y="6241"/>
                  </a:cubicBezTo>
                  <a:cubicBezTo>
                    <a:pt x="8716" y="5666"/>
                    <a:pt x="9588" y="5300"/>
                    <a:pt x="10529" y="5300"/>
                  </a:cubicBezTo>
                  <a:close/>
                  <a:moveTo>
                    <a:pt x="7479" y="6817"/>
                  </a:moveTo>
                  <a:cubicBezTo>
                    <a:pt x="7845" y="7252"/>
                    <a:pt x="8072" y="7688"/>
                    <a:pt x="8141" y="8194"/>
                  </a:cubicBezTo>
                  <a:cubicBezTo>
                    <a:pt x="7923" y="8237"/>
                    <a:pt x="7705" y="8259"/>
                    <a:pt x="7496" y="8259"/>
                  </a:cubicBezTo>
                  <a:cubicBezTo>
                    <a:pt x="7287" y="8259"/>
                    <a:pt x="7087" y="8237"/>
                    <a:pt x="6904" y="8194"/>
                  </a:cubicBezTo>
                  <a:cubicBezTo>
                    <a:pt x="6973" y="7688"/>
                    <a:pt x="7200" y="7252"/>
                    <a:pt x="7479" y="6817"/>
                  </a:cubicBezTo>
                  <a:close/>
                  <a:moveTo>
                    <a:pt x="12272" y="8717"/>
                  </a:moveTo>
                  <a:cubicBezTo>
                    <a:pt x="12499" y="8717"/>
                    <a:pt x="12639" y="8856"/>
                    <a:pt x="12639" y="9065"/>
                  </a:cubicBezTo>
                  <a:cubicBezTo>
                    <a:pt x="12639" y="9292"/>
                    <a:pt x="12499" y="9431"/>
                    <a:pt x="12272" y="9431"/>
                  </a:cubicBezTo>
                  <a:cubicBezTo>
                    <a:pt x="12063" y="9431"/>
                    <a:pt x="11924" y="9292"/>
                    <a:pt x="11924" y="9065"/>
                  </a:cubicBezTo>
                  <a:cubicBezTo>
                    <a:pt x="11924" y="8856"/>
                    <a:pt x="12063" y="8717"/>
                    <a:pt x="12272" y="8717"/>
                  </a:cubicBezTo>
                  <a:close/>
                  <a:moveTo>
                    <a:pt x="8281" y="8926"/>
                  </a:moveTo>
                  <a:lnTo>
                    <a:pt x="8281" y="9065"/>
                  </a:lnTo>
                  <a:cubicBezTo>
                    <a:pt x="8281" y="9867"/>
                    <a:pt x="8002" y="10669"/>
                    <a:pt x="7479" y="11331"/>
                  </a:cubicBezTo>
                  <a:cubicBezTo>
                    <a:pt x="7043" y="10669"/>
                    <a:pt x="6764" y="9867"/>
                    <a:pt x="6764" y="9065"/>
                  </a:cubicBezTo>
                  <a:lnTo>
                    <a:pt x="6764" y="8926"/>
                  </a:lnTo>
                  <a:cubicBezTo>
                    <a:pt x="7043" y="8995"/>
                    <a:pt x="7270" y="8995"/>
                    <a:pt x="7479" y="8995"/>
                  </a:cubicBezTo>
                  <a:cubicBezTo>
                    <a:pt x="7775" y="8995"/>
                    <a:pt x="8002" y="8995"/>
                    <a:pt x="8281" y="8926"/>
                  </a:cubicBezTo>
                  <a:close/>
                  <a:moveTo>
                    <a:pt x="11924" y="5509"/>
                  </a:moveTo>
                  <a:cubicBezTo>
                    <a:pt x="12429" y="5736"/>
                    <a:pt x="12935" y="6102"/>
                    <a:pt x="13301" y="6538"/>
                  </a:cubicBezTo>
                  <a:lnTo>
                    <a:pt x="12639" y="7984"/>
                  </a:lnTo>
                  <a:lnTo>
                    <a:pt x="12272" y="7984"/>
                  </a:lnTo>
                  <a:cubicBezTo>
                    <a:pt x="11697" y="7984"/>
                    <a:pt x="11192" y="8420"/>
                    <a:pt x="11192" y="9065"/>
                  </a:cubicBezTo>
                  <a:cubicBezTo>
                    <a:pt x="11192" y="9658"/>
                    <a:pt x="11697" y="10163"/>
                    <a:pt x="12272" y="10163"/>
                  </a:cubicBezTo>
                  <a:cubicBezTo>
                    <a:pt x="12865" y="10163"/>
                    <a:pt x="13371" y="9658"/>
                    <a:pt x="13371" y="9065"/>
                  </a:cubicBezTo>
                  <a:cubicBezTo>
                    <a:pt x="13371" y="8856"/>
                    <a:pt x="13301" y="8629"/>
                    <a:pt x="13231" y="8490"/>
                  </a:cubicBezTo>
                  <a:lnTo>
                    <a:pt x="13806" y="7183"/>
                  </a:lnTo>
                  <a:cubicBezTo>
                    <a:pt x="14172" y="7758"/>
                    <a:pt x="14312" y="8420"/>
                    <a:pt x="14312" y="9065"/>
                  </a:cubicBezTo>
                  <a:cubicBezTo>
                    <a:pt x="14312" y="11105"/>
                    <a:pt x="12639" y="12848"/>
                    <a:pt x="10529" y="12848"/>
                  </a:cubicBezTo>
                  <a:cubicBezTo>
                    <a:pt x="9588" y="12848"/>
                    <a:pt x="8716" y="12482"/>
                    <a:pt x="8002" y="11837"/>
                  </a:cubicBezTo>
                  <a:cubicBezTo>
                    <a:pt x="8647" y="11035"/>
                    <a:pt x="9013" y="10094"/>
                    <a:pt x="9013" y="9065"/>
                  </a:cubicBezTo>
                  <a:lnTo>
                    <a:pt x="9013" y="8786"/>
                  </a:lnTo>
                  <a:cubicBezTo>
                    <a:pt x="9745" y="8490"/>
                    <a:pt x="10390" y="8054"/>
                    <a:pt x="10895" y="7479"/>
                  </a:cubicBezTo>
                  <a:cubicBezTo>
                    <a:pt x="11401" y="6973"/>
                    <a:pt x="11767" y="6241"/>
                    <a:pt x="11924" y="5509"/>
                  </a:cubicBezTo>
                  <a:close/>
                  <a:moveTo>
                    <a:pt x="7479" y="1"/>
                  </a:moveTo>
                  <a:cubicBezTo>
                    <a:pt x="5021" y="1"/>
                    <a:pt x="2982" y="2023"/>
                    <a:pt x="2982" y="4498"/>
                  </a:cubicBezTo>
                  <a:lnTo>
                    <a:pt x="2982" y="4795"/>
                  </a:lnTo>
                  <a:cubicBezTo>
                    <a:pt x="2616" y="4934"/>
                    <a:pt x="2337" y="5073"/>
                    <a:pt x="1971" y="5300"/>
                  </a:cubicBezTo>
                  <a:cubicBezTo>
                    <a:pt x="1605" y="5579"/>
                    <a:pt x="1238" y="5875"/>
                    <a:pt x="942" y="6311"/>
                  </a:cubicBezTo>
                  <a:cubicBezTo>
                    <a:pt x="663" y="6677"/>
                    <a:pt x="367" y="7113"/>
                    <a:pt x="227" y="7549"/>
                  </a:cubicBezTo>
                  <a:cubicBezTo>
                    <a:pt x="71" y="8054"/>
                    <a:pt x="1" y="8560"/>
                    <a:pt x="1" y="9065"/>
                  </a:cubicBezTo>
                  <a:cubicBezTo>
                    <a:pt x="1" y="9362"/>
                    <a:pt x="1" y="9728"/>
                    <a:pt x="71" y="10024"/>
                  </a:cubicBezTo>
                  <a:cubicBezTo>
                    <a:pt x="158" y="10303"/>
                    <a:pt x="227" y="10599"/>
                    <a:pt x="367" y="10895"/>
                  </a:cubicBezTo>
                  <a:cubicBezTo>
                    <a:pt x="437" y="11035"/>
                    <a:pt x="594" y="11105"/>
                    <a:pt x="733" y="11105"/>
                  </a:cubicBezTo>
                  <a:lnTo>
                    <a:pt x="872" y="11105"/>
                  </a:lnTo>
                  <a:cubicBezTo>
                    <a:pt x="1029" y="11035"/>
                    <a:pt x="1099" y="10808"/>
                    <a:pt x="1029" y="10599"/>
                  </a:cubicBezTo>
                  <a:cubicBezTo>
                    <a:pt x="803" y="10094"/>
                    <a:pt x="733" y="9588"/>
                    <a:pt x="733" y="9065"/>
                  </a:cubicBezTo>
                  <a:cubicBezTo>
                    <a:pt x="733" y="7549"/>
                    <a:pt x="1674" y="6102"/>
                    <a:pt x="3121" y="5509"/>
                  </a:cubicBezTo>
                  <a:cubicBezTo>
                    <a:pt x="3278" y="6311"/>
                    <a:pt x="3644" y="6973"/>
                    <a:pt x="4150" y="7549"/>
                  </a:cubicBezTo>
                  <a:cubicBezTo>
                    <a:pt x="4655" y="8124"/>
                    <a:pt x="5300" y="8560"/>
                    <a:pt x="6032" y="8786"/>
                  </a:cubicBezTo>
                  <a:lnTo>
                    <a:pt x="6032" y="9065"/>
                  </a:lnTo>
                  <a:cubicBezTo>
                    <a:pt x="6032" y="9588"/>
                    <a:pt x="6102" y="10094"/>
                    <a:pt x="6328" y="10599"/>
                  </a:cubicBezTo>
                  <a:cubicBezTo>
                    <a:pt x="6468" y="11035"/>
                    <a:pt x="6694" y="11471"/>
                    <a:pt x="6973" y="11837"/>
                  </a:cubicBezTo>
                  <a:cubicBezTo>
                    <a:pt x="6328" y="12482"/>
                    <a:pt x="5457" y="12848"/>
                    <a:pt x="4516" y="12848"/>
                  </a:cubicBezTo>
                  <a:cubicBezTo>
                    <a:pt x="4080" y="12848"/>
                    <a:pt x="3644" y="12778"/>
                    <a:pt x="3208" y="12639"/>
                  </a:cubicBezTo>
                  <a:cubicBezTo>
                    <a:pt x="3121" y="12551"/>
                    <a:pt x="3121" y="12551"/>
                    <a:pt x="3051" y="12551"/>
                  </a:cubicBezTo>
                  <a:cubicBezTo>
                    <a:pt x="2912" y="12551"/>
                    <a:pt x="2772" y="12708"/>
                    <a:pt x="2685" y="12848"/>
                  </a:cubicBezTo>
                  <a:cubicBezTo>
                    <a:pt x="2685" y="12918"/>
                    <a:pt x="2685" y="12987"/>
                    <a:pt x="2772" y="13144"/>
                  </a:cubicBezTo>
                  <a:cubicBezTo>
                    <a:pt x="2772" y="13214"/>
                    <a:pt x="2842" y="13284"/>
                    <a:pt x="2982" y="13284"/>
                  </a:cubicBezTo>
                  <a:cubicBezTo>
                    <a:pt x="3417" y="13510"/>
                    <a:pt x="3923" y="13580"/>
                    <a:pt x="4516" y="13580"/>
                  </a:cubicBezTo>
                  <a:cubicBezTo>
                    <a:pt x="5091" y="13580"/>
                    <a:pt x="5736" y="13423"/>
                    <a:pt x="6328" y="13214"/>
                  </a:cubicBezTo>
                  <a:cubicBezTo>
                    <a:pt x="6607" y="13074"/>
                    <a:pt x="6834" y="12918"/>
                    <a:pt x="7130" y="12708"/>
                  </a:cubicBezTo>
                  <a:cubicBezTo>
                    <a:pt x="7270" y="12639"/>
                    <a:pt x="7409" y="12482"/>
                    <a:pt x="7479" y="12412"/>
                  </a:cubicBezTo>
                  <a:cubicBezTo>
                    <a:pt x="8350" y="13144"/>
                    <a:pt x="9449" y="13580"/>
                    <a:pt x="10529" y="13580"/>
                  </a:cubicBezTo>
                  <a:cubicBezTo>
                    <a:pt x="13005" y="13580"/>
                    <a:pt x="15044" y="11540"/>
                    <a:pt x="15044" y="9065"/>
                  </a:cubicBezTo>
                  <a:cubicBezTo>
                    <a:pt x="15044" y="8054"/>
                    <a:pt x="14748" y="7183"/>
                    <a:pt x="14172" y="6381"/>
                  </a:cubicBezTo>
                  <a:lnTo>
                    <a:pt x="14817" y="5073"/>
                  </a:lnTo>
                  <a:lnTo>
                    <a:pt x="15183" y="5073"/>
                  </a:lnTo>
                  <a:lnTo>
                    <a:pt x="15183" y="6172"/>
                  </a:lnTo>
                  <a:cubicBezTo>
                    <a:pt x="15183" y="6381"/>
                    <a:pt x="15410" y="6538"/>
                    <a:pt x="15550" y="6538"/>
                  </a:cubicBezTo>
                  <a:lnTo>
                    <a:pt x="18530" y="6538"/>
                  </a:lnTo>
                  <a:cubicBezTo>
                    <a:pt x="18739" y="6538"/>
                    <a:pt x="18896" y="6381"/>
                    <a:pt x="18896" y="6172"/>
                  </a:cubicBezTo>
                  <a:lnTo>
                    <a:pt x="18896" y="3261"/>
                  </a:lnTo>
                  <a:cubicBezTo>
                    <a:pt x="18896" y="3051"/>
                    <a:pt x="18739" y="2895"/>
                    <a:pt x="18530" y="2895"/>
                  </a:cubicBezTo>
                  <a:lnTo>
                    <a:pt x="15550" y="2895"/>
                  </a:lnTo>
                  <a:cubicBezTo>
                    <a:pt x="15410" y="2895"/>
                    <a:pt x="15183" y="3051"/>
                    <a:pt x="15183" y="3261"/>
                  </a:cubicBezTo>
                  <a:lnTo>
                    <a:pt x="15183" y="4359"/>
                  </a:lnTo>
                  <a:lnTo>
                    <a:pt x="14608" y="4359"/>
                  </a:lnTo>
                  <a:cubicBezTo>
                    <a:pt x="14451" y="4359"/>
                    <a:pt x="14312" y="4429"/>
                    <a:pt x="14242" y="4568"/>
                  </a:cubicBezTo>
                  <a:lnTo>
                    <a:pt x="13667" y="5806"/>
                  </a:lnTo>
                  <a:cubicBezTo>
                    <a:pt x="13231" y="5370"/>
                    <a:pt x="12639" y="5004"/>
                    <a:pt x="11994" y="4795"/>
                  </a:cubicBezTo>
                  <a:lnTo>
                    <a:pt x="11994" y="4498"/>
                  </a:lnTo>
                  <a:cubicBezTo>
                    <a:pt x="11994" y="2023"/>
                    <a:pt x="10024" y="1"/>
                    <a:pt x="7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2"/>
            <p:cNvSpPr/>
            <p:nvPr/>
          </p:nvSpPr>
          <p:spPr>
            <a:xfrm>
              <a:off x="2518375" y="2261100"/>
              <a:ext cx="18325" cy="20075"/>
            </a:xfrm>
            <a:custGeom>
              <a:rect b="b" l="l" r="r" t="t"/>
              <a:pathLst>
                <a:path extrusionOk="0" h="803" w="733">
                  <a:moveTo>
                    <a:pt x="366" y="1"/>
                  </a:moveTo>
                  <a:cubicBezTo>
                    <a:pt x="157" y="1"/>
                    <a:pt x="0" y="228"/>
                    <a:pt x="0" y="437"/>
                  </a:cubicBezTo>
                  <a:cubicBezTo>
                    <a:pt x="0" y="594"/>
                    <a:pt x="157" y="803"/>
                    <a:pt x="366" y="803"/>
                  </a:cubicBezTo>
                  <a:cubicBezTo>
                    <a:pt x="593" y="803"/>
                    <a:pt x="732" y="594"/>
                    <a:pt x="732" y="437"/>
                  </a:cubicBezTo>
                  <a:cubicBezTo>
                    <a:pt x="732" y="228"/>
                    <a:pt x="593"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92"/>
          <p:cNvGrpSpPr/>
          <p:nvPr/>
        </p:nvGrpSpPr>
        <p:grpSpPr>
          <a:xfrm>
            <a:off x="7113013" y="3013788"/>
            <a:ext cx="471975" cy="471975"/>
            <a:chOff x="7669725" y="2613650"/>
            <a:chExt cx="471975" cy="471975"/>
          </a:xfrm>
        </p:grpSpPr>
        <p:sp>
          <p:nvSpPr>
            <p:cNvPr id="1043" name="Google Shape;1043;p92"/>
            <p:cNvSpPr/>
            <p:nvPr/>
          </p:nvSpPr>
          <p:spPr>
            <a:xfrm>
              <a:off x="7878475" y="2829800"/>
              <a:ext cx="54500" cy="56250"/>
            </a:xfrm>
            <a:custGeom>
              <a:rect b="b" l="l" r="r" t="t"/>
              <a:pathLst>
                <a:path extrusionOk="0" h="2250" w="2180">
                  <a:moveTo>
                    <a:pt x="1464" y="715"/>
                  </a:moveTo>
                  <a:lnTo>
                    <a:pt x="1464" y="1517"/>
                  </a:lnTo>
                  <a:lnTo>
                    <a:pt x="732" y="1517"/>
                  </a:lnTo>
                  <a:lnTo>
                    <a:pt x="732" y="715"/>
                  </a:lnTo>
                  <a:close/>
                  <a:moveTo>
                    <a:pt x="366" y="1"/>
                  </a:moveTo>
                  <a:cubicBezTo>
                    <a:pt x="157" y="1"/>
                    <a:pt x="0" y="140"/>
                    <a:pt x="0" y="349"/>
                  </a:cubicBezTo>
                  <a:lnTo>
                    <a:pt x="0" y="1883"/>
                  </a:lnTo>
                  <a:cubicBezTo>
                    <a:pt x="0" y="2023"/>
                    <a:pt x="157" y="2249"/>
                    <a:pt x="366" y="2249"/>
                  </a:cubicBezTo>
                  <a:lnTo>
                    <a:pt x="1813" y="2249"/>
                  </a:lnTo>
                  <a:cubicBezTo>
                    <a:pt x="2040" y="2249"/>
                    <a:pt x="2179" y="2023"/>
                    <a:pt x="2179" y="1883"/>
                  </a:cubicBezTo>
                  <a:lnTo>
                    <a:pt x="2179" y="349"/>
                  </a:lnTo>
                  <a:cubicBezTo>
                    <a:pt x="2179" y="140"/>
                    <a:pt x="2040"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2"/>
            <p:cNvSpPr/>
            <p:nvPr/>
          </p:nvSpPr>
          <p:spPr>
            <a:xfrm>
              <a:off x="8016600" y="2613650"/>
              <a:ext cx="125100" cy="125100"/>
            </a:xfrm>
            <a:custGeom>
              <a:rect b="b" l="l" r="r" t="t"/>
              <a:pathLst>
                <a:path extrusionOk="0" h="5004" w="5004">
                  <a:moveTo>
                    <a:pt x="4289" y="715"/>
                  </a:moveTo>
                  <a:lnTo>
                    <a:pt x="4289" y="3417"/>
                  </a:lnTo>
                  <a:lnTo>
                    <a:pt x="1517" y="3417"/>
                  </a:lnTo>
                  <a:lnTo>
                    <a:pt x="1517" y="715"/>
                  </a:lnTo>
                  <a:close/>
                  <a:moveTo>
                    <a:pt x="1169" y="1"/>
                  </a:moveTo>
                  <a:cubicBezTo>
                    <a:pt x="1012" y="1"/>
                    <a:pt x="803" y="140"/>
                    <a:pt x="803" y="367"/>
                  </a:cubicBezTo>
                  <a:lnTo>
                    <a:pt x="803" y="1744"/>
                  </a:lnTo>
                  <a:lnTo>
                    <a:pt x="367" y="1744"/>
                  </a:lnTo>
                  <a:cubicBezTo>
                    <a:pt x="140" y="1744"/>
                    <a:pt x="1" y="1883"/>
                    <a:pt x="1" y="2110"/>
                  </a:cubicBezTo>
                  <a:cubicBezTo>
                    <a:pt x="1" y="2249"/>
                    <a:pt x="140" y="2459"/>
                    <a:pt x="367" y="2459"/>
                  </a:cubicBezTo>
                  <a:lnTo>
                    <a:pt x="803" y="2459"/>
                  </a:lnTo>
                  <a:lnTo>
                    <a:pt x="803" y="3853"/>
                  </a:lnTo>
                  <a:cubicBezTo>
                    <a:pt x="803" y="3992"/>
                    <a:pt x="1012" y="4202"/>
                    <a:pt x="1169" y="4202"/>
                  </a:cubicBezTo>
                  <a:lnTo>
                    <a:pt x="2546" y="4202"/>
                  </a:lnTo>
                  <a:lnTo>
                    <a:pt x="2546" y="4637"/>
                  </a:lnTo>
                  <a:cubicBezTo>
                    <a:pt x="2546" y="4864"/>
                    <a:pt x="2685" y="5004"/>
                    <a:pt x="2912" y="5004"/>
                  </a:cubicBezTo>
                  <a:cubicBezTo>
                    <a:pt x="3121" y="5004"/>
                    <a:pt x="3261" y="4864"/>
                    <a:pt x="3261" y="4637"/>
                  </a:cubicBezTo>
                  <a:lnTo>
                    <a:pt x="3261" y="4202"/>
                  </a:lnTo>
                  <a:lnTo>
                    <a:pt x="4655" y="4202"/>
                  </a:lnTo>
                  <a:cubicBezTo>
                    <a:pt x="4864" y="4202"/>
                    <a:pt x="5004" y="3992"/>
                    <a:pt x="5004" y="3853"/>
                  </a:cubicBezTo>
                  <a:lnTo>
                    <a:pt x="5004" y="367"/>
                  </a:lnTo>
                  <a:cubicBezTo>
                    <a:pt x="5004" y="140"/>
                    <a:pt x="4864" y="1"/>
                    <a:pt x="4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2"/>
            <p:cNvSpPr/>
            <p:nvPr/>
          </p:nvSpPr>
          <p:spPr>
            <a:xfrm>
              <a:off x="7669725" y="2613650"/>
              <a:ext cx="134250" cy="125100"/>
            </a:xfrm>
            <a:custGeom>
              <a:rect b="b" l="l" r="r" t="t"/>
              <a:pathLst>
                <a:path extrusionOk="0" h="5004" w="5370">
                  <a:moveTo>
                    <a:pt x="3487" y="715"/>
                  </a:moveTo>
                  <a:lnTo>
                    <a:pt x="3487" y="3417"/>
                  </a:lnTo>
                  <a:lnTo>
                    <a:pt x="733" y="3417"/>
                  </a:lnTo>
                  <a:lnTo>
                    <a:pt x="733" y="715"/>
                  </a:lnTo>
                  <a:close/>
                  <a:moveTo>
                    <a:pt x="367" y="1"/>
                  </a:moveTo>
                  <a:cubicBezTo>
                    <a:pt x="140" y="1"/>
                    <a:pt x="1" y="140"/>
                    <a:pt x="1" y="367"/>
                  </a:cubicBezTo>
                  <a:lnTo>
                    <a:pt x="1" y="3853"/>
                  </a:lnTo>
                  <a:cubicBezTo>
                    <a:pt x="1" y="3992"/>
                    <a:pt x="140" y="4202"/>
                    <a:pt x="367" y="4202"/>
                  </a:cubicBezTo>
                  <a:lnTo>
                    <a:pt x="1744" y="4202"/>
                  </a:lnTo>
                  <a:lnTo>
                    <a:pt x="1744" y="4637"/>
                  </a:lnTo>
                  <a:cubicBezTo>
                    <a:pt x="1744" y="4864"/>
                    <a:pt x="1883" y="5004"/>
                    <a:pt x="2110" y="5004"/>
                  </a:cubicBezTo>
                  <a:cubicBezTo>
                    <a:pt x="2319" y="5004"/>
                    <a:pt x="2476" y="4864"/>
                    <a:pt x="2476" y="4637"/>
                  </a:cubicBezTo>
                  <a:lnTo>
                    <a:pt x="2476" y="4202"/>
                  </a:lnTo>
                  <a:lnTo>
                    <a:pt x="3853" y="4202"/>
                  </a:lnTo>
                  <a:cubicBezTo>
                    <a:pt x="4062" y="4202"/>
                    <a:pt x="4219" y="3992"/>
                    <a:pt x="4219" y="3853"/>
                  </a:cubicBezTo>
                  <a:lnTo>
                    <a:pt x="4219" y="2459"/>
                  </a:lnTo>
                  <a:lnTo>
                    <a:pt x="5021" y="2459"/>
                  </a:lnTo>
                  <a:cubicBezTo>
                    <a:pt x="5230" y="2459"/>
                    <a:pt x="5370" y="2249"/>
                    <a:pt x="5370" y="2110"/>
                  </a:cubicBezTo>
                  <a:cubicBezTo>
                    <a:pt x="5370" y="1883"/>
                    <a:pt x="5230" y="1744"/>
                    <a:pt x="5021" y="1744"/>
                  </a:cubicBezTo>
                  <a:lnTo>
                    <a:pt x="4219" y="1744"/>
                  </a:lnTo>
                  <a:lnTo>
                    <a:pt x="4219" y="367"/>
                  </a:lnTo>
                  <a:cubicBezTo>
                    <a:pt x="4219" y="140"/>
                    <a:pt x="4062"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2"/>
            <p:cNvSpPr/>
            <p:nvPr/>
          </p:nvSpPr>
          <p:spPr>
            <a:xfrm>
              <a:off x="8016600" y="2951375"/>
              <a:ext cx="125100" cy="134250"/>
            </a:xfrm>
            <a:custGeom>
              <a:rect b="b" l="l" r="r" t="t"/>
              <a:pathLst>
                <a:path extrusionOk="0" h="5370" w="5004">
                  <a:moveTo>
                    <a:pt x="4289" y="1883"/>
                  </a:moveTo>
                  <a:lnTo>
                    <a:pt x="4289" y="4638"/>
                  </a:lnTo>
                  <a:lnTo>
                    <a:pt x="1517" y="4638"/>
                  </a:lnTo>
                  <a:lnTo>
                    <a:pt x="1517" y="1883"/>
                  </a:lnTo>
                  <a:close/>
                  <a:moveTo>
                    <a:pt x="2912" y="1"/>
                  </a:moveTo>
                  <a:cubicBezTo>
                    <a:pt x="2685" y="1"/>
                    <a:pt x="2546" y="140"/>
                    <a:pt x="2546" y="367"/>
                  </a:cubicBezTo>
                  <a:lnTo>
                    <a:pt x="2546" y="1151"/>
                  </a:lnTo>
                  <a:lnTo>
                    <a:pt x="1169" y="1151"/>
                  </a:lnTo>
                  <a:cubicBezTo>
                    <a:pt x="1012" y="1151"/>
                    <a:pt x="803" y="1308"/>
                    <a:pt x="803" y="1517"/>
                  </a:cubicBezTo>
                  <a:lnTo>
                    <a:pt x="803" y="2895"/>
                  </a:lnTo>
                  <a:lnTo>
                    <a:pt x="367" y="2895"/>
                  </a:lnTo>
                  <a:cubicBezTo>
                    <a:pt x="140" y="2895"/>
                    <a:pt x="1" y="3051"/>
                    <a:pt x="1" y="3261"/>
                  </a:cubicBezTo>
                  <a:cubicBezTo>
                    <a:pt x="1" y="3487"/>
                    <a:pt x="140" y="3627"/>
                    <a:pt x="367" y="3627"/>
                  </a:cubicBezTo>
                  <a:lnTo>
                    <a:pt x="803" y="3627"/>
                  </a:lnTo>
                  <a:lnTo>
                    <a:pt x="803" y="5004"/>
                  </a:lnTo>
                  <a:cubicBezTo>
                    <a:pt x="803" y="5230"/>
                    <a:pt x="1012" y="5370"/>
                    <a:pt x="1169" y="5370"/>
                  </a:cubicBezTo>
                  <a:lnTo>
                    <a:pt x="4655" y="5370"/>
                  </a:lnTo>
                  <a:cubicBezTo>
                    <a:pt x="4864" y="5370"/>
                    <a:pt x="5004" y="5230"/>
                    <a:pt x="5004" y="5004"/>
                  </a:cubicBezTo>
                  <a:lnTo>
                    <a:pt x="5004" y="1517"/>
                  </a:lnTo>
                  <a:cubicBezTo>
                    <a:pt x="5004" y="1308"/>
                    <a:pt x="4864" y="1151"/>
                    <a:pt x="4655" y="1151"/>
                  </a:cubicBezTo>
                  <a:lnTo>
                    <a:pt x="3261" y="1151"/>
                  </a:lnTo>
                  <a:lnTo>
                    <a:pt x="3261" y="367"/>
                  </a:lnTo>
                  <a:cubicBezTo>
                    <a:pt x="3261" y="140"/>
                    <a:pt x="3121" y="1"/>
                    <a:pt x="2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2"/>
            <p:cNvSpPr/>
            <p:nvPr/>
          </p:nvSpPr>
          <p:spPr>
            <a:xfrm>
              <a:off x="7713300" y="2762250"/>
              <a:ext cx="18325" cy="40125"/>
            </a:xfrm>
            <a:custGeom>
              <a:rect b="b" l="l" r="r" t="t"/>
              <a:pathLst>
                <a:path extrusionOk="0" h="1605" w="733">
                  <a:moveTo>
                    <a:pt x="367" y="1"/>
                  </a:moveTo>
                  <a:cubicBezTo>
                    <a:pt x="140" y="1"/>
                    <a:pt x="1" y="158"/>
                    <a:pt x="1" y="367"/>
                  </a:cubicBezTo>
                  <a:lnTo>
                    <a:pt x="1" y="1238"/>
                  </a:lnTo>
                  <a:cubicBezTo>
                    <a:pt x="1" y="1465"/>
                    <a:pt x="140" y="1604"/>
                    <a:pt x="367" y="1604"/>
                  </a:cubicBezTo>
                  <a:cubicBezTo>
                    <a:pt x="576" y="1604"/>
                    <a:pt x="733" y="1465"/>
                    <a:pt x="733" y="1238"/>
                  </a:cubicBezTo>
                  <a:lnTo>
                    <a:pt x="733" y="367"/>
                  </a:lnTo>
                  <a:cubicBezTo>
                    <a:pt x="733" y="158"/>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2"/>
            <p:cNvSpPr/>
            <p:nvPr/>
          </p:nvSpPr>
          <p:spPr>
            <a:xfrm>
              <a:off x="7713300" y="2887750"/>
              <a:ext cx="18325" cy="40125"/>
            </a:xfrm>
            <a:custGeom>
              <a:rect b="b" l="l" r="r" t="t"/>
              <a:pathLst>
                <a:path extrusionOk="0" h="1605" w="733">
                  <a:moveTo>
                    <a:pt x="367" y="1"/>
                  </a:moveTo>
                  <a:cubicBezTo>
                    <a:pt x="140" y="1"/>
                    <a:pt x="1" y="210"/>
                    <a:pt x="1" y="367"/>
                  </a:cubicBezTo>
                  <a:lnTo>
                    <a:pt x="1" y="1239"/>
                  </a:lnTo>
                  <a:cubicBezTo>
                    <a:pt x="1" y="1448"/>
                    <a:pt x="140" y="1605"/>
                    <a:pt x="367" y="1605"/>
                  </a:cubicBezTo>
                  <a:cubicBezTo>
                    <a:pt x="576" y="1605"/>
                    <a:pt x="733" y="1448"/>
                    <a:pt x="733" y="1239"/>
                  </a:cubicBezTo>
                  <a:lnTo>
                    <a:pt x="733" y="367"/>
                  </a:lnTo>
                  <a:cubicBezTo>
                    <a:pt x="733" y="210"/>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2"/>
            <p:cNvSpPr/>
            <p:nvPr/>
          </p:nvSpPr>
          <p:spPr>
            <a:xfrm>
              <a:off x="7713300" y="2825875"/>
              <a:ext cx="18325" cy="40125"/>
            </a:xfrm>
            <a:custGeom>
              <a:rect b="b" l="l" r="r" t="t"/>
              <a:pathLst>
                <a:path extrusionOk="0" h="1605" w="733">
                  <a:moveTo>
                    <a:pt x="367" y="1"/>
                  </a:moveTo>
                  <a:cubicBezTo>
                    <a:pt x="140" y="1"/>
                    <a:pt x="1" y="158"/>
                    <a:pt x="1" y="367"/>
                  </a:cubicBezTo>
                  <a:lnTo>
                    <a:pt x="1" y="1169"/>
                  </a:lnTo>
                  <a:cubicBezTo>
                    <a:pt x="1" y="1378"/>
                    <a:pt x="140" y="1604"/>
                    <a:pt x="367" y="1604"/>
                  </a:cubicBezTo>
                  <a:cubicBezTo>
                    <a:pt x="576" y="1604"/>
                    <a:pt x="733" y="1378"/>
                    <a:pt x="733" y="1169"/>
                  </a:cubicBezTo>
                  <a:lnTo>
                    <a:pt x="733" y="367"/>
                  </a:lnTo>
                  <a:cubicBezTo>
                    <a:pt x="733" y="158"/>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2"/>
            <p:cNvSpPr/>
            <p:nvPr/>
          </p:nvSpPr>
          <p:spPr>
            <a:xfrm>
              <a:off x="8080225" y="2762250"/>
              <a:ext cx="17900" cy="40125"/>
            </a:xfrm>
            <a:custGeom>
              <a:rect b="b" l="l" r="r" t="t"/>
              <a:pathLst>
                <a:path extrusionOk="0" h="1605" w="716">
                  <a:moveTo>
                    <a:pt x="367" y="1"/>
                  </a:moveTo>
                  <a:cubicBezTo>
                    <a:pt x="140" y="1"/>
                    <a:pt x="1" y="158"/>
                    <a:pt x="1" y="367"/>
                  </a:cubicBezTo>
                  <a:lnTo>
                    <a:pt x="1" y="1238"/>
                  </a:lnTo>
                  <a:cubicBezTo>
                    <a:pt x="1" y="1465"/>
                    <a:pt x="140" y="1604"/>
                    <a:pt x="367" y="1604"/>
                  </a:cubicBezTo>
                  <a:cubicBezTo>
                    <a:pt x="576" y="1604"/>
                    <a:pt x="716" y="1465"/>
                    <a:pt x="716" y="1238"/>
                  </a:cubicBezTo>
                  <a:lnTo>
                    <a:pt x="716" y="367"/>
                  </a:lnTo>
                  <a:cubicBezTo>
                    <a:pt x="716" y="158"/>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2"/>
            <p:cNvSpPr/>
            <p:nvPr/>
          </p:nvSpPr>
          <p:spPr>
            <a:xfrm>
              <a:off x="8080225" y="2825875"/>
              <a:ext cx="17900" cy="40125"/>
            </a:xfrm>
            <a:custGeom>
              <a:rect b="b" l="l" r="r" t="t"/>
              <a:pathLst>
                <a:path extrusionOk="0" h="1605" w="716">
                  <a:moveTo>
                    <a:pt x="367" y="1"/>
                  </a:moveTo>
                  <a:cubicBezTo>
                    <a:pt x="140" y="1"/>
                    <a:pt x="1" y="158"/>
                    <a:pt x="1" y="367"/>
                  </a:cubicBezTo>
                  <a:lnTo>
                    <a:pt x="1" y="1169"/>
                  </a:lnTo>
                  <a:cubicBezTo>
                    <a:pt x="1" y="1378"/>
                    <a:pt x="140" y="1604"/>
                    <a:pt x="367" y="1604"/>
                  </a:cubicBezTo>
                  <a:cubicBezTo>
                    <a:pt x="576" y="1604"/>
                    <a:pt x="716" y="1378"/>
                    <a:pt x="716" y="1169"/>
                  </a:cubicBezTo>
                  <a:lnTo>
                    <a:pt x="716" y="367"/>
                  </a:lnTo>
                  <a:cubicBezTo>
                    <a:pt x="716" y="158"/>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2"/>
            <p:cNvSpPr/>
            <p:nvPr/>
          </p:nvSpPr>
          <p:spPr>
            <a:xfrm>
              <a:off x="8080225" y="2887750"/>
              <a:ext cx="17900" cy="40125"/>
            </a:xfrm>
            <a:custGeom>
              <a:rect b="b" l="l" r="r" t="t"/>
              <a:pathLst>
                <a:path extrusionOk="0" h="1605" w="716">
                  <a:moveTo>
                    <a:pt x="367" y="1"/>
                  </a:moveTo>
                  <a:cubicBezTo>
                    <a:pt x="140" y="1"/>
                    <a:pt x="1" y="210"/>
                    <a:pt x="1" y="367"/>
                  </a:cubicBezTo>
                  <a:lnTo>
                    <a:pt x="1" y="1239"/>
                  </a:lnTo>
                  <a:cubicBezTo>
                    <a:pt x="1" y="1448"/>
                    <a:pt x="140" y="1605"/>
                    <a:pt x="367" y="1605"/>
                  </a:cubicBezTo>
                  <a:cubicBezTo>
                    <a:pt x="576" y="1605"/>
                    <a:pt x="716" y="1448"/>
                    <a:pt x="716" y="1239"/>
                  </a:cubicBezTo>
                  <a:lnTo>
                    <a:pt x="716" y="367"/>
                  </a:lnTo>
                  <a:cubicBezTo>
                    <a:pt x="716" y="210"/>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2"/>
            <p:cNvSpPr/>
            <p:nvPr/>
          </p:nvSpPr>
          <p:spPr>
            <a:xfrm>
              <a:off x="7669725" y="2951375"/>
              <a:ext cx="134250" cy="134250"/>
            </a:xfrm>
            <a:custGeom>
              <a:rect b="b" l="l" r="r" t="t"/>
              <a:pathLst>
                <a:path extrusionOk="0" h="5370" w="5370">
                  <a:moveTo>
                    <a:pt x="3487" y="1883"/>
                  </a:moveTo>
                  <a:lnTo>
                    <a:pt x="3487" y="4638"/>
                  </a:lnTo>
                  <a:lnTo>
                    <a:pt x="733" y="4638"/>
                  </a:lnTo>
                  <a:lnTo>
                    <a:pt x="733" y="1883"/>
                  </a:lnTo>
                  <a:close/>
                  <a:moveTo>
                    <a:pt x="2110" y="1"/>
                  </a:moveTo>
                  <a:cubicBezTo>
                    <a:pt x="1883" y="1"/>
                    <a:pt x="1744" y="140"/>
                    <a:pt x="1744" y="367"/>
                  </a:cubicBezTo>
                  <a:lnTo>
                    <a:pt x="1744" y="1151"/>
                  </a:lnTo>
                  <a:lnTo>
                    <a:pt x="367" y="1151"/>
                  </a:lnTo>
                  <a:cubicBezTo>
                    <a:pt x="140" y="1151"/>
                    <a:pt x="1" y="1308"/>
                    <a:pt x="1" y="1517"/>
                  </a:cubicBezTo>
                  <a:lnTo>
                    <a:pt x="1" y="5004"/>
                  </a:lnTo>
                  <a:cubicBezTo>
                    <a:pt x="1" y="5230"/>
                    <a:pt x="140" y="5370"/>
                    <a:pt x="367" y="5370"/>
                  </a:cubicBezTo>
                  <a:lnTo>
                    <a:pt x="3853" y="5370"/>
                  </a:lnTo>
                  <a:cubicBezTo>
                    <a:pt x="4062" y="5370"/>
                    <a:pt x="4219" y="5230"/>
                    <a:pt x="4219" y="5004"/>
                  </a:cubicBezTo>
                  <a:lnTo>
                    <a:pt x="4219" y="3627"/>
                  </a:lnTo>
                  <a:lnTo>
                    <a:pt x="5021" y="3627"/>
                  </a:lnTo>
                  <a:cubicBezTo>
                    <a:pt x="5230" y="3627"/>
                    <a:pt x="5370" y="3487"/>
                    <a:pt x="5370" y="3261"/>
                  </a:cubicBezTo>
                  <a:cubicBezTo>
                    <a:pt x="5370" y="3051"/>
                    <a:pt x="5230" y="2895"/>
                    <a:pt x="5021" y="2895"/>
                  </a:cubicBezTo>
                  <a:lnTo>
                    <a:pt x="4219" y="2895"/>
                  </a:lnTo>
                  <a:lnTo>
                    <a:pt x="4219" y="1517"/>
                  </a:lnTo>
                  <a:cubicBezTo>
                    <a:pt x="4219" y="1308"/>
                    <a:pt x="4062" y="1151"/>
                    <a:pt x="3853" y="1151"/>
                  </a:cubicBezTo>
                  <a:lnTo>
                    <a:pt x="2476" y="1151"/>
                  </a:lnTo>
                  <a:lnTo>
                    <a:pt x="2476" y="367"/>
                  </a:lnTo>
                  <a:cubicBezTo>
                    <a:pt x="2476" y="140"/>
                    <a:pt x="2319" y="1"/>
                    <a:pt x="2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2"/>
            <p:cNvSpPr/>
            <p:nvPr/>
          </p:nvSpPr>
          <p:spPr>
            <a:xfrm>
              <a:off x="7827925" y="3023725"/>
              <a:ext cx="39675" cy="18325"/>
            </a:xfrm>
            <a:custGeom>
              <a:rect b="b" l="l" r="r" t="t"/>
              <a:pathLst>
                <a:path extrusionOk="0" h="733" w="1587">
                  <a:moveTo>
                    <a:pt x="349" y="1"/>
                  </a:moveTo>
                  <a:cubicBezTo>
                    <a:pt x="140" y="1"/>
                    <a:pt x="0" y="157"/>
                    <a:pt x="0" y="367"/>
                  </a:cubicBezTo>
                  <a:cubicBezTo>
                    <a:pt x="0" y="593"/>
                    <a:pt x="140" y="733"/>
                    <a:pt x="349" y="733"/>
                  </a:cubicBezTo>
                  <a:lnTo>
                    <a:pt x="1220" y="733"/>
                  </a:lnTo>
                  <a:cubicBezTo>
                    <a:pt x="1377" y="733"/>
                    <a:pt x="1586" y="593"/>
                    <a:pt x="1586" y="367"/>
                  </a:cubicBezTo>
                  <a:cubicBezTo>
                    <a:pt x="1586" y="157"/>
                    <a:pt x="1377" y="1"/>
                    <a:pt x="1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2"/>
            <p:cNvSpPr/>
            <p:nvPr/>
          </p:nvSpPr>
          <p:spPr>
            <a:xfrm>
              <a:off x="7952975" y="3023725"/>
              <a:ext cx="40125" cy="18325"/>
            </a:xfrm>
            <a:custGeom>
              <a:rect b="b" l="l" r="r" t="t"/>
              <a:pathLst>
                <a:path extrusionOk="0" h="733" w="1605">
                  <a:moveTo>
                    <a:pt x="367" y="1"/>
                  </a:moveTo>
                  <a:cubicBezTo>
                    <a:pt x="140" y="1"/>
                    <a:pt x="1" y="157"/>
                    <a:pt x="1" y="367"/>
                  </a:cubicBezTo>
                  <a:cubicBezTo>
                    <a:pt x="1" y="593"/>
                    <a:pt x="140" y="733"/>
                    <a:pt x="367" y="733"/>
                  </a:cubicBezTo>
                  <a:lnTo>
                    <a:pt x="1239" y="733"/>
                  </a:lnTo>
                  <a:cubicBezTo>
                    <a:pt x="1448" y="733"/>
                    <a:pt x="1605" y="593"/>
                    <a:pt x="1605" y="367"/>
                  </a:cubicBezTo>
                  <a:cubicBezTo>
                    <a:pt x="1605" y="157"/>
                    <a:pt x="1448" y="1"/>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2"/>
            <p:cNvSpPr/>
            <p:nvPr/>
          </p:nvSpPr>
          <p:spPr>
            <a:xfrm>
              <a:off x="7889375" y="3023725"/>
              <a:ext cx="40100" cy="18325"/>
            </a:xfrm>
            <a:custGeom>
              <a:rect b="b" l="l" r="r" t="t"/>
              <a:pathLst>
                <a:path extrusionOk="0" h="733" w="1604">
                  <a:moveTo>
                    <a:pt x="366" y="1"/>
                  </a:moveTo>
                  <a:cubicBezTo>
                    <a:pt x="227" y="1"/>
                    <a:pt x="0" y="157"/>
                    <a:pt x="0" y="367"/>
                  </a:cubicBezTo>
                  <a:cubicBezTo>
                    <a:pt x="0" y="593"/>
                    <a:pt x="227" y="733"/>
                    <a:pt x="366" y="733"/>
                  </a:cubicBezTo>
                  <a:lnTo>
                    <a:pt x="1238" y="733"/>
                  </a:lnTo>
                  <a:cubicBezTo>
                    <a:pt x="1464" y="733"/>
                    <a:pt x="1604" y="593"/>
                    <a:pt x="1604" y="367"/>
                  </a:cubicBezTo>
                  <a:cubicBezTo>
                    <a:pt x="1604" y="157"/>
                    <a:pt x="1464" y="1"/>
                    <a:pt x="1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2"/>
            <p:cNvSpPr/>
            <p:nvPr/>
          </p:nvSpPr>
          <p:spPr>
            <a:xfrm>
              <a:off x="7889375" y="2657225"/>
              <a:ext cx="40100" cy="17900"/>
            </a:xfrm>
            <a:custGeom>
              <a:rect b="b" l="l" r="r" t="t"/>
              <a:pathLst>
                <a:path extrusionOk="0" h="716" w="1604">
                  <a:moveTo>
                    <a:pt x="366" y="1"/>
                  </a:moveTo>
                  <a:cubicBezTo>
                    <a:pt x="227" y="1"/>
                    <a:pt x="0" y="140"/>
                    <a:pt x="0" y="367"/>
                  </a:cubicBezTo>
                  <a:cubicBezTo>
                    <a:pt x="0" y="506"/>
                    <a:pt x="227" y="716"/>
                    <a:pt x="366" y="716"/>
                  </a:cubicBezTo>
                  <a:lnTo>
                    <a:pt x="1238" y="716"/>
                  </a:lnTo>
                  <a:cubicBezTo>
                    <a:pt x="1464" y="716"/>
                    <a:pt x="1604" y="506"/>
                    <a:pt x="1604" y="367"/>
                  </a:cubicBezTo>
                  <a:cubicBezTo>
                    <a:pt x="1604" y="140"/>
                    <a:pt x="1464" y="1"/>
                    <a:pt x="1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2"/>
            <p:cNvSpPr/>
            <p:nvPr/>
          </p:nvSpPr>
          <p:spPr>
            <a:xfrm>
              <a:off x="7952975" y="2657225"/>
              <a:ext cx="40125" cy="17900"/>
            </a:xfrm>
            <a:custGeom>
              <a:rect b="b" l="l" r="r" t="t"/>
              <a:pathLst>
                <a:path extrusionOk="0" h="716" w="1605">
                  <a:moveTo>
                    <a:pt x="367" y="1"/>
                  </a:moveTo>
                  <a:cubicBezTo>
                    <a:pt x="140" y="1"/>
                    <a:pt x="1" y="140"/>
                    <a:pt x="1" y="367"/>
                  </a:cubicBezTo>
                  <a:cubicBezTo>
                    <a:pt x="1" y="506"/>
                    <a:pt x="140" y="716"/>
                    <a:pt x="367" y="716"/>
                  </a:cubicBezTo>
                  <a:lnTo>
                    <a:pt x="1239" y="716"/>
                  </a:lnTo>
                  <a:cubicBezTo>
                    <a:pt x="1448" y="716"/>
                    <a:pt x="1605" y="506"/>
                    <a:pt x="1605" y="367"/>
                  </a:cubicBezTo>
                  <a:cubicBezTo>
                    <a:pt x="1605" y="140"/>
                    <a:pt x="1448" y="1"/>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2"/>
            <p:cNvSpPr/>
            <p:nvPr/>
          </p:nvSpPr>
          <p:spPr>
            <a:xfrm>
              <a:off x="7827925" y="2657225"/>
              <a:ext cx="39675" cy="17900"/>
            </a:xfrm>
            <a:custGeom>
              <a:rect b="b" l="l" r="r" t="t"/>
              <a:pathLst>
                <a:path extrusionOk="0" h="716" w="1587">
                  <a:moveTo>
                    <a:pt x="349" y="1"/>
                  </a:moveTo>
                  <a:cubicBezTo>
                    <a:pt x="140" y="1"/>
                    <a:pt x="0" y="140"/>
                    <a:pt x="0" y="367"/>
                  </a:cubicBezTo>
                  <a:cubicBezTo>
                    <a:pt x="0" y="506"/>
                    <a:pt x="140" y="716"/>
                    <a:pt x="349" y="716"/>
                  </a:cubicBezTo>
                  <a:lnTo>
                    <a:pt x="1220" y="716"/>
                  </a:lnTo>
                  <a:cubicBezTo>
                    <a:pt x="1377" y="716"/>
                    <a:pt x="1586" y="506"/>
                    <a:pt x="1586" y="367"/>
                  </a:cubicBezTo>
                  <a:cubicBezTo>
                    <a:pt x="1586" y="140"/>
                    <a:pt x="1377" y="1"/>
                    <a:pt x="1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92"/>
            <p:cNvSpPr/>
            <p:nvPr/>
          </p:nvSpPr>
          <p:spPr>
            <a:xfrm>
              <a:off x="7896775" y="2922200"/>
              <a:ext cx="18325" cy="18325"/>
            </a:xfrm>
            <a:custGeom>
              <a:rect b="b" l="l" r="r" t="t"/>
              <a:pathLst>
                <a:path extrusionOk="0" h="733" w="733">
                  <a:moveTo>
                    <a:pt x="366" y="0"/>
                  </a:moveTo>
                  <a:cubicBezTo>
                    <a:pt x="140" y="0"/>
                    <a:pt x="0" y="139"/>
                    <a:pt x="0" y="366"/>
                  </a:cubicBezTo>
                  <a:cubicBezTo>
                    <a:pt x="0" y="575"/>
                    <a:pt x="140" y="732"/>
                    <a:pt x="366" y="732"/>
                  </a:cubicBezTo>
                  <a:cubicBezTo>
                    <a:pt x="576" y="732"/>
                    <a:pt x="732" y="575"/>
                    <a:pt x="732" y="366"/>
                  </a:cubicBezTo>
                  <a:cubicBezTo>
                    <a:pt x="732" y="139"/>
                    <a:pt x="576"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92"/>
            <p:cNvSpPr/>
            <p:nvPr/>
          </p:nvSpPr>
          <p:spPr>
            <a:xfrm>
              <a:off x="7755150" y="2699075"/>
              <a:ext cx="301575" cy="286750"/>
            </a:xfrm>
            <a:custGeom>
              <a:rect b="b" l="l" r="r" t="t"/>
              <a:pathLst>
                <a:path extrusionOk="0" h="11470" w="12063">
                  <a:moveTo>
                    <a:pt x="6031" y="0"/>
                  </a:moveTo>
                  <a:cubicBezTo>
                    <a:pt x="5875" y="0"/>
                    <a:pt x="5735" y="140"/>
                    <a:pt x="5665" y="209"/>
                  </a:cubicBezTo>
                  <a:lnTo>
                    <a:pt x="4062" y="3556"/>
                  </a:lnTo>
                  <a:lnTo>
                    <a:pt x="366" y="4131"/>
                  </a:lnTo>
                  <a:cubicBezTo>
                    <a:pt x="209" y="4131"/>
                    <a:pt x="70" y="4201"/>
                    <a:pt x="70" y="4358"/>
                  </a:cubicBezTo>
                  <a:cubicBezTo>
                    <a:pt x="0" y="4498"/>
                    <a:pt x="70" y="4637"/>
                    <a:pt x="140" y="4794"/>
                  </a:cubicBezTo>
                  <a:lnTo>
                    <a:pt x="2824" y="7321"/>
                  </a:lnTo>
                  <a:lnTo>
                    <a:pt x="2179" y="11034"/>
                  </a:lnTo>
                  <a:cubicBezTo>
                    <a:pt x="2179" y="11174"/>
                    <a:pt x="2249" y="11331"/>
                    <a:pt x="2319" y="11400"/>
                  </a:cubicBezTo>
                  <a:cubicBezTo>
                    <a:pt x="2388" y="11470"/>
                    <a:pt x="2475" y="11470"/>
                    <a:pt x="2545" y="11470"/>
                  </a:cubicBezTo>
                  <a:lnTo>
                    <a:pt x="2754" y="11470"/>
                  </a:lnTo>
                  <a:lnTo>
                    <a:pt x="4724" y="10372"/>
                  </a:lnTo>
                  <a:cubicBezTo>
                    <a:pt x="4933" y="10302"/>
                    <a:pt x="5003" y="10093"/>
                    <a:pt x="4933" y="9866"/>
                  </a:cubicBezTo>
                  <a:cubicBezTo>
                    <a:pt x="4864" y="9727"/>
                    <a:pt x="4724" y="9657"/>
                    <a:pt x="4567" y="9657"/>
                  </a:cubicBezTo>
                  <a:cubicBezTo>
                    <a:pt x="4497" y="9657"/>
                    <a:pt x="4428" y="9727"/>
                    <a:pt x="4428" y="9727"/>
                  </a:cubicBezTo>
                  <a:lnTo>
                    <a:pt x="3051" y="10459"/>
                  </a:lnTo>
                  <a:lnTo>
                    <a:pt x="3556" y="7321"/>
                  </a:lnTo>
                  <a:cubicBezTo>
                    <a:pt x="3626" y="7182"/>
                    <a:pt x="3556" y="7042"/>
                    <a:pt x="3486" y="6973"/>
                  </a:cubicBezTo>
                  <a:lnTo>
                    <a:pt x="1238" y="4707"/>
                  </a:lnTo>
                  <a:lnTo>
                    <a:pt x="4358" y="4271"/>
                  </a:lnTo>
                  <a:cubicBezTo>
                    <a:pt x="4497" y="4271"/>
                    <a:pt x="4567" y="4201"/>
                    <a:pt x="4654" y="4062"/>
                  </a:cubicBezTo>
                  <a:lnTo>
                    <a:pt x="6031" y="1220"/>
                  </a:lnTo>
                  <a:lnTo>
                    <a:pt x="7408" y="4062"/>
                  </a:lnTo>
                  <a:cubicBezTo>
                    <a:pt x="7478" y="4201"/>
                    <a:pt x="7618" y="4271"/>
                    <a:pt x="7705" y="4271"/>
                  </a:cubicBezTo>
                  <a:lnTo>
                    <a:pt x="10825" y="4707"/>
                  </a:lnTo>
                  <a:lnTo>
                    <a:pt x="8576" y="6973"/>
                  </a:lnTo>
                  <a:cubicBezTo>
                    <a:pt x="8489" y="7042"/>
                    <a:pt x="8419" y="7182"/>
                    <a:pt x="8489" y="7321"/>
                  </a:cubicBezTo>
                  <a:lnTo>
                    <a:pt x="9012" y="10459"/>
                  </a:lnTo>
                  <a:lnTo>
                    <a:pt x="7705" y="9727"/>
                  </a:lnTo>
                  <a:lnTo>
                    <a:pt x="7548" y="9727"/>
                  </a:lnTo>
                  <a:cubicBezTo>
                    <a:pt x="7408" y="9727"/>
                    <a:pt x="7269" y="9797"/>
                    <a:pt x="7182" y="9866"/>
                  </a:cubicBezTo>
                  <a:cubicBezTo>
                    <a:pt x="7112" y="10093"/>
                    <a:pt x="7182" y="10302"/>
                    <a:pt x="7339" y="10372"/>
                  </a:cubicBezTo>
                  <a:lnTo>
                    <a:pt x="9291" y="11470"/>
                  </a:lnTo>
                  <a:lnTo>
                    <a:pt x="9518" y="11470"/>
                  </a:lnTo>
                  <a:cubicBezTo>
                    <a:pt x="9587" y="11470"/>
                    <a:pt x="9657" y="11470"/>
                    <a:pt x="9727" y="11400"/>
                  </a:cubicBezTo>
                  <a:cubicBezTo>
                    <a:pt x="9797" y="11331"/>
                    <a:pt x="9884" y="11174"/>
                    <a:pt x="9884" y="11034"/>
                  </a:cubicBezTo>
                  <a:lnTo>
                    <a:pt x="9221" y="7321"/>
                  </a:lnTo>
                  <a:lnTo>
                    <a:pt x="11906" y="4794"/>
                  </a:lnTo>
                  <a:cubicBezTo>
                    <a:pt x="11975" y="4637"/>
                    <a:pt x="12063" y="4498"/>
                    <a:pt x="11975" y="4358"/>
                  </a:cubicBezTo>
                  <a:cubicBezTo>
                    <a:pt x="11975" y="4201"/>
                    <a:pt x="11836" y="4131"/>
                    <a:pt x="11697" y="4131"/>
                  </a:cubicBezTo>
                  <a:lnTo>
                    <a:pt x="7984" y="3556"/>
                  </a:lnTo>
                  <a:lnTo>
                    <a:pt x="6397" y="209"/>
                  </a:lnTo>
                  <a:cubicBezTo>
                    <a:pt x="6310" y="140"/>
                    <a:pt x="6171" y="0"/>
                    <a:pt x="6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92"/>
          <p:cNvGrpSpPr/>
          <p:nvPr/>
        </p:nvGrpSpPr>
        <p:grpSpPr>
          <a:xfrm>
            <a:off x="1560375" y="3012713"/>
            <a:ext cx="472425" cy="474150"/>
            <a:chOff x="2485675" y="4033425"/>
            <a:chExt cx="472425" cy="474150"/>
          </a:xfrm>
        </p:grpSpPr>
        <p:sp>
          <p:nvSpPr>
            <p:cNvPr id="1063" name="Google Shape;1063;p92"/>
            <p:cNvSpPr/>
            <p:nvPr/>
          </p:nvSpPr>
          <p:spPr>
            <a:xfrm>
              <a:off x="2712725" y="4033425"/>
              <a:ext cx="18325" cy="18325"/>
            </a:xfrm>
            <a:custGeom>
              <a:rect b="b" l="l" r="r" t="t"/>
              <a:pathLst>
                <a:path extrusionOk="0" h="733" w="733">
                  <a:moveTo>
                    <a:pt x="367" y="1"/>
                  </a:moveTo>
                  <a:cubicBezTo>
                    <a:pt x="140" y="1"/>
                    <a:pt x="1" y="227"/>
                    <a:pt x="1" y="367"/>
                  </a:cubicBezTo>
                  <a:cubicBezTo>
                    <a:pt x="1" y="576"/>
                    <a:pt x="140" y="733"/>
                    <a:pt x="367" y="733"/>
                  </a:cubicBezTo>
                  <a:cubicBezTo>
                    <a:pt x="576" y="733"/>
                    <a:pt x="733" y="576"/>
                    <a:pt x="733" y="367"/>
                  </a:cubicBezTo>
                  <a:cubicBezTo>
                    <a:pt x="733" y="227"/>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2"/>
            <p:cNvSpPr/>
            <p:nvPr/>
          </p:nvSpPr>
          <p:spPr>
            <a:xfrm>
              <a:off x="2485675" y="4033425"/>
              <a:ext cx="472425" cy="474150"/>
            </a:xfrm>
            <a:custGeom>
              <a:rect b="b" l="l" r="r" t="t"/>
              <a:pathLst>
                <a:path extrusionOk="0" h="18966" w="18897">
                  <a:moveTo>
                    <a:pt x="367" y="1"/>
                  </a:moveTo>
                  <a:cubicBezTo>
                    <a:pt x="227" y="1"/>
                    <a:pt x="158" y="70"/>
                    <a:pt x="71" y="140"/>
                  </a:cubicBezTo>
                  <a:cubicBezTo>
                    <a:pt x="1" y="227"/>
                    <a:pt x="1" y="297"/>
                    <a:pt x="1" y="367"/>
                  </a:cubicBezTo>
                  <a:lnTo>
                    <a:pt x="1" y="18600"/>
                  </a:lnTo>
                  <a:cubicBezTo>
                    <a:pt x="1" y="18669"/>
                    <a:pt x="1" y="18739"/>
                    <a:pt x="71" y="18809"/>
                  </a:cubicBezTo>
                  <a:cubicBezTo>
                    <a:pt x="158" y="18879"/>
                    <a:pt x="227" y="18966"/>
                    <a:pt x="367" y="18966"/>
                  </a:cubicBezTo>
                  <a:lnTo>
                    <a:pt x="18530" y="18966"/>
                  </a:lnTo>
                  <a:cubicBezTo>
                    <a:pt x="18600" y="18966"/>
                    <a:pt x="18739" y="18879"/>
                    <a:pt x="18809" y="18809"/>
                  </a:cubicBezTo>
                  <a:cubicBezTo>
                    <a:pt x="18896" y="18739"/>
                    <a:pt x="18896" y="18669"/>
                    <a:pt x="18896" y="18600"/>
                  </a:cubicBezTo>
                  <a:lnTo>
                    <a:pt x="18896" y="367"/>
                  </a:lnTo>
                  <a:cubicBezTo>
                    <a:pt x="18896" y="297"/>
                    <a:pt x="18896" y="227"/>
                    <a:pt x="18809" y="140"/>
                  </a:cubicBezTo>
                  <a:cubicBezTo>
                    <a:pt x="18739" y="70"/>
                    <a:pt x="18600" y="1"/>
                    <a:pt x="18530" y="1"/>
                  </a:cubicBezTo>
                  <a:lnTo>
                    <a:pt x="11122" y="1"/>
                  </a:lnTo>
                  <a:cubicBezTo>
                    <a:pt x="10895" y="1"/>
                    <a:pt x="10756" y="227"/>
                    <a:pt x="10756" y="367"/>
                  </a:cubicBezTo>
                  <a:cubicBezTo>
                    <a:pt x="10756" y="576"/>
                    <a:pt x="10895" y="733"/>
                    <a:pt x="11122" y="733"/>
                  </a:cubicBezTo>
                  <a:lnTo>
                    <a:pt x="18164" y="733"/>
                  </a:lnTo>
                  <a:lnTo>
                    <a:pt x="18164" y="18234"/>
                  </a:lnTo>
                  <a:lnTo>
                    <a:pt x="733" y="18234"/>
                  </a:lnTo>
                  <a:lnTo>
                    <a:pt x="733" y="733"/>
                  </a:lnTo>
                  <a:lnTo>
                    <a:pt x="7775" y="733"/>
                  </a:lnTo>
                  <a:cubicBezTo>
                    <a:pt x="8002" y="733"/>
                    <a:pt x="8141" y="576"/>
                    <a:pt x="8141" y="367"/>
                  </a:cubicBezTo>
                  <a:cubicBezTo>
                    <a:pt x="8141" y="227"/>
                    <a:pt x="8002" y="1"/>
                    <a:pt x="7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2"/>
            <p:cNvSpPr/>
            <p:nvPr/>
          </p:nvSpPr>
          <p:spPr>
            <a:xfrm>
              <a:off x="2709250" y="4374650"/>
              <a:ext cx="45325" cy="74525"/>
            </a:xfrm>
            <a:custGeom>
              <a:rect b="b" l="l" r="r" t="t"/>
              <a:pathLst>
                <a:path extrusionOk="0" h="2981" w="1813">
                  <a:moveTo>
                    <a:pt x="366" y="0"/>
                  </a:moveTo>
                  <a:cubicBezTo>
                    <a:pt x="140" y="0"/>
                    <a:pt x="0" y="227"/>
                    <a:pt x="0" y="436"/>
                  </a:cubicBezTo>
                  <a:lnTo>
                    <a:pt x="0" y="2615"/>
                  </a:lnTo>
                  <a:cubicBezTo>
                    <a:pt x="0" y="2842"/>
                    <a:pt x="140" y="2981"/>
                    <a:pt x="279" y="2981"/>
                  </a:cubicBezTo>
                  <a:lnTo>
                    <a:pt x="1377" y="2981"/>
                  </a:lnTo>
                  <a:cubicBezTo>
                    <a:pt x="1586" y="2981"/>
                    <a:pt x="1813" y="2842"/>
                    <a:pt x="1813" y="2615"/>
                  </a:cubicBezTo>
                  <a:cubicBezTo>
                    <a:pt x="1813" y="2406"/>
                    <a:pt x="1586" y="2266"/>
                    <a:pt x="1377" y="2266"/>
                  </a:cubicBezTo>
                  <a:lnTo>
                    <a:pt x="715" y="2266"/>
                  </a:lnTo>
                  <a:lnTo>
                    <a:pt x="715" y="436"/>
                  </a:lnTo>
                  <a:cubicBezTo>
                    <a:pt x="715" y="227"/>
                    <a:pt x="57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2"/>
            <p:cNvSpPr/>
            <p:nvPr/>
          </p:nvSpPr>
          <p:spPr>
            <a:xfrm>
              <a:off x="2538425" y="4374650"/>
              <a:ext cx="65375" cy="74525"/>
            </a:xfrm>
            <a:custGeom>
              <a:rect b="b" l="l" r="r" t="t"/>
              <a:pathLst>
                <a:path extrusionOk="0" h="2981" w="2615">
                  <a:moveTo>
                    <a:pt x="1534" y="0"/>
                  </a:moveTo>
                  <a:cubicBezTo>
                    <a:pt x="662" y="0"/>
                    <a:pt x="0" y="732"/>
                    <a:pt x="0" y="1534"/>
                  </a:cubicBezTo>
                  <a:cubicBezTo>
                    <a:pt x="0" y="2336"/>
                    <a:pt x="662" y="2981"/>
                    <a:pt x="1534" y="2981"/>
                  </a:cubicBezTo>
                  <a:cubicBezTo>
                    <a:pt x="1813" y="2981"/>
                    <a:pt x="2109" y="2911"/>
                    <a:pt x="2318" y="2702"/>
                  </a:cubicBezTo>
                  <a:cubicBezTo>
                    <a:pt x="2406" y="2615"/>
                    <a:pt x="2475" y="2615"/>
                    <a:pt x="2475" y="2545"/>
                  </a:cubicBezTo>
                  <a:cubicBezTo>
                    <a:pt x="2615" y="2406"/>
                    <a:pt x="2615" y="2179"/>
                    <a:pt x="2475" y="2040"/>
                  </a:cubicBezTo>
                  <a:cubicBezTo>
                    <a:pt x="2373" y="1977"/>
                    <a:pt x="2275" y="1943"/>
                    <a:pt x="2183" y="1943"/>
                  </a:cubicBezTo>
                  <a:cubicBezTo>
                    <a:pt x="2071" y="1943"/>
                    <a:pt x="1969" y="1994"/>
                    <a:pt x="1883" y="2109"/>
                  </a:cubicBezTo>
                  <a:cubicBezTo>
                    <a:pt x="1743" y="2179"/>
                    <a:pt x="1673" y="2266"/>
                    <a:pt x="1534" y="2266"/>
                  </a:cubicBezTo>
                  <a:cubicBezTo>
                    <a:pt x="1098" y="2266"/>
                    <a:pt x="732" y="1900"/>
                    <a:pt x="732" y="1534"/>
                  </a:cubicBezTo>
                  <a:cubicBezTo>
                    <a:pt x="732" y="1098"/>
                    <a:pt x="1098" y="802"/>
                    <a:pt x="1534" y="802"/>
                  </a:cubicBezTo>
                  <a:cubicBezTo>
                    <a:pt x="1673" y="802"/>
                    <a:pt x="1813" y="802"/>
                    <a:pt x="1883" y="872"/>
                  </a:cubicBezTo>
                  <a:cubicBezTo>
                    <a:pt x="1972" y="934"/>
                    <a:pt x="2058" y="960"/>
                    <a:pt x="2136" y="960"/>
                  </a:cubicBezTo>
                  <a:cubicBezTo>
                    <a:pt x="2255" y="960"/>
                    <a:pt x="2353" y="897"/>
                    <a:pt x="2406" y="802"/>
                  </a:cubicBezTo>
                  <a:cubicBezTo>
                    <a:pt x="2545" y="663"/>
                    <a:pt x="2475" y="436"/>
                    <a:pt x="2318" y="297"/>
                  </a:cubicBezTo>
                  <a:cubicBezTo>
                    <a:pt x="2109" y="157"/>
                    <a:pt x="1813" y="0"/>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2"/>
            <p:cNvSpPr/>
            <p:nvPr/>
          </p:nvSpPr>
          <p:spPr>
            <a:xfrm>
              <a:off x="2856100" y="4374650"/>
              <a:ext cx="49275" cy="74525"/>
            </a:xfrm>
            <a:custGeom>
              <a:rect b="b" l="l" r="r" t="t"/>
              <a:pathLst>
                <a:path extrusionOk="0" h="2981" w="1971">
                  <a:moveTo>
                    <a:pt x="942" y="802"/>
                  </a:moveTo>
                  <a:cubicBezTo>
                    <a:pt x="1099" y="802"/>
                    <a:pt x="1168" y="872"/>
                    <a:pt x="1168" y="1029"/>
                  </a:cubicBezTo>
                  <a:cubicBezTo>
                    <a:pt x="1168" y="1098"/>
                    <a:pt x="1099" y="1168"/>
                    <a:pt x="942" y="1168"/>
                  </a:cubicBezTo>
                  <a:lnTo>
                    <a:pt x="733" y="1168"/>
                  </a:lnTo>
                  <a:lnTo>
                    <a:pt x="733" y="802"/>
                  </a:lnTo>
                  <a:close/>
                  <a:moveTo>
                    <a:pt x="366" y="0"/>
                  </a:moveTo>
                  <a:cubicBezTo>
                    <a:pt x="157" y="0"/>
                    <a:pt x="0" y="227"/>
                    <a:pt x="0" y="436"/>
                  </a:cubicBezTo>
                  <a:lnTo>
                    <a:pt x="0" y="2615"/>
                  </a:lnTo>
                  <a:cubicBezTo>
                    <a:pt x="0" y="2842"/>
                    <a:pt x="157" y="2981"/>
                    <a:pt x="366" y="2981"/>
                  </a:cubicBezTo>
                  <a:cubicBezTo>
                    <a:pt x="506" y="2981"/>
                    <a:pt x="733" y="2842"/>
                    <a:pt x="733" y="2615"/>
                  </a:cubicBezTo>
                  <a:lnTo>
                    <a:pt x="733" y="2266"/>
                  </a:lnTo>
                  <a:lnTo>
                    <a:pt x="1308" y="2842"/>
                  </a:lnTo>
                  <a:cubicBezTo>
                    <a:pt x="1377" y="2981"/>
                    <a:pt x="1465" y="2981"/>
                    <a:pt x="1534" y="2981"/>
                  </a:cubicBezTo>
                  <a:cubicBezTo>
                    <a:pt x="1674" y="2981"/>
                    <a:pt x="1744" y="2981"/>
                    <a:pt x="1813" y="2911"/>
                  </a:cubicBezTo>
                  <a:cubicBezTo>
                    <a:pt x="1970" y="2772"/>
                    <a:pt x="1970" y="2545"/>
                    <a:pt x="1813" y="2406"/>
                  </a:cubicBezTo>
                  <a:lnTo>
                    <a:pt x="1377" y="1831"/>
                  </a:lnTo>
                  <a:cubicBezTo>
                    <a:pt x="1674" y="1674"/>
                    <a:pt x="1900" y="1395"/>
                    <a:pt x="1900" y="1029"/>
                  </a:cubicBezTo>
                  <a:cubicBezTo>
                    <a:pt x="1900" y="436"/>
                    <a:pt x="1465"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2"/>
            <p:cNvSpPr/>
            <p:nvPr/>
          </p:nvSpPr>
          <p:spPr>
            <a:xfrm>
              <a:off x="2616425" y="4374650"/>
              <a:ext cx="74525" cy="74525"/>
            </a:xfrm>
            <a:custGeom>
              <a:rect b="b" l="l" r="r" t="t"/>
              <a:pathLst>
                <a:path extrusionOk="0" h="2981" w="2981">
                  <a:moveTo>
                    <a:pt x="1534" y="802"/>
                  </a:moveTo>
                  <a:cubicBezTo>
                    <a:pt x="1900" y="802"/>
                    <a:pt x="2249" y="1098"/>
                    <a:pt x="2249" y="1534"/>
                  </a:cubicBezTo>
                  <a:cubicBezTo>
                    <a:pt x="2249" y="1900"/>
                    <a:pt x="1900" y="2266"/>
                    <a:pt x="1534" y="2266"/>
                  </a:cubicBezTo>
                  <a:cubicBezTo>
                    <a:pt x="1098" y="2266"/>
                    <a:pt x="732" y="1900"/>
                    <a:pt x="732" y="1534"/>
                  </a:cubicBezTo>
                  <a:cubicBezTo>
                    <a:pt x="732" y="1098"/>
                    <a:pt x="1098" y="802"/>
                    <a:pt x="1534" y="802"/>
                  </a:cubicBezTo>
                  <a:close/>
                  <a:moveTo>
                    <a:pt x="1534" y="0"/>
                  </a:moveTo>
                  <a:cubicBezTo>
                    <a:pt x="663" y="0"/>
                    <a:pt x="0" y="732"/>
                    <a:pt x="0" y="1534"/>
                  </a:cubicBezTo>
                  <a:cubicBezTo>
                    <a:pt x="0" y="2336"/>
                    <a:pt x="663" y="2981"/>
                    <a:pt x="1534" y="2981"/>
                  </a:cubicBezTo>
                  <a:cubicBezTo>
                    <a:pt x="2336" y="2981"/>
                    <a:pt x="2981" y="2336"/>
                    <a:pt x="2981" y="1534"/>
                  </a:cubicBezTo>
                  <a:cubicBezTo>
                    <a:pt x="2981" y="732"/>
                    <a:pt x="2336" y="0"/>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2"/>
            <p:cNvSpPr/>
            <p:nvPr/>
          </p:nvSpPr>
          <p:spPr>
            <a:xfrm>
              <a:off x="2763700" y="4374650"/>
              <a:ext cx="72375" cy="74525"/>
            </a:xfrm>
            <a:custGeom>
              <a:rect b="b" l="l" r="r" t="t"/>
              <a:pathLst>
                <a:path extrusionOk="0" h="2981" w="2895">
                  <a:moveTo>
                    <a:pt x="1448" y="802"/>
                  </a:moveTo>
                  <a:cubicBezTo>
                    <a:pt x="1884" y="802"/>
                    <a:pt x="2180" y="1098"/>
                    <a:pt x="2180" y="1534"/>
                  </a:cubicBezTo>
                  <a:cubicBezTo>
                    <a:pt x="2180" y="1900"/>
                    <a:pt x="1884" y="2266"/>
                    <a:pt x="1448" y="2266"/>
                  </a:cubicBezTo>
                  <a:cubicBezTo>
                    <a:pt x="1012" y="2266"/>
                    <a:pt x="716" y="1900"/>
                    <a:pt x="716" y="1534"/>
                  </a:cubicBezTo>
                  <a:cubicBezTo>
                    <a:pt x="716" y="1098"/>
                    <a:pt x="1012" y="802"/>
                    <a:pt x="1448" y="802"/>
                  </a:cubicBezTo>
                  <a:close/>
                  <a:moveTo>
                    <a:pt x="1448" y="0"/>
                  </a:moveTo>
                  <a:cubicBezTo>
                    <a:pt x="646" y="0"/>
                    <a:pt x="1" y="732"/>
                    <a:pt x="1" y="1534"/>
                  </a:cubicBezTo>
                  <a:cubicBezTo>
                    <a:pt x="1" y="2336"/>
                    <a:pt x="646" y="2981"/>
                    <a:pt x="1448" y="2981"/>
                  </a:cubicBezTo>
                  <a:cubicBezTo>
                    <a:pt x="2250" y="2981"/>
                    <a:pt x="2895" y="2336"/>
                    <a:pt x="2895" y="1534"/>
                  </a:cubicBezTo>
                  <a:cubicBezTo>
                    <a:pt x="2895" y="732"/>
                    <a:pt x="2250" y="0"/>
                    <a:pt x="1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2"/>
            <p:cNvSpPr/>
            <p:nvPr/>
          </p:nvSpPr>
          <p:spPr>
            <a:xfrm>
              <a:off x="2600300" y="4089650"/>
              <a:ext cx="243175" cy="243625"/>
            </a:xfrm>
            <a:custGeom>
              <a:rect b="b" l="l" r="r" t="t"/>
              <a:pathLst>
                <a:path extrusionOk="0" h="9745" w="9727">
                  <a:moveTo>
                    <a:pt x="8995" y="732"/>
                  </a:moveTo>
                  <a:lnTo>
                    <a:pt x="8995" y="9012"/>
                  </a:lnTo>
                  <a:lnTo>
                    <a:pt x="715" y="9012"/>
                  </a:lnTo>
                  <a:lnTo>
                    <a:pt x="715" y="732"/>
                  </a:lnTo>
                  <a:close/>
                  <a:moveTo>
                    <a:pt x="366" y="0"/>
                  </a:moveTo>
                  <a:cubicBezTo>
                    <a:pt x="140" y="0"/>
                    <a:pt x="0" y="157"/>
                    <a:pt x="0" y="366"/>
                  </a:cubicBezTo>
                  <a:lnTo>
                    <a:pt x="0" y="9378"/>
                  </a:lnTo>
                  <a:cubicBezTo>
                    <a:pt x="0" y="9587"/>
                    <a:pt x="140" y="9744"/>
                    <a:pt x="366" y="9744"/>
                  </a:cubicBezTo>
                  <a:lnTo>
                    <a:pt x="9361" y="9744"/>
                  </a:lnTo>
                  <a:cubicBezTo>
                    <a:pt x="9587" y="9744"/>
                    <a:pt x="9727" y="9587"/>
                    <a:pt x="9727" y="9378"/>
                  </a:cubicBezTo>
                  <a:lnTo>
                    <a:pt x="9727" y="366"/>
                  </a:lnTo>
                  <a:cubicBezTo>
                    <a:pt x="9727" y="157"/>
                    <a:pt x="9587" y="0"/>
                    <a:pt x="9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74" name="Shape 1074"/>
        <p:cNvGrpSpPr/>
        <p:nvPr/>
      </p:nvGrpSpPr>
      <p:grpSpPr>
        <a:xfrm>
          <a:off x="0" y="0"/>
          <a:ext cx="0" cy="0"/>
          <a:chOff x="0" y="0"/>
          <a:chExt cx="0" cy="0"/>
        </a:xfrm>
      </p:grpSpPr>
      <p:sp>
        <p:nvSpPr>
          <p:cNvPr id="1075" name="Google Shape;1075;p93"/>
          <p:cNvSpPr txBox="1"/>
          <p:nvPr>
            <p:ph type="ctrTitle"/>
          </p:nvPr>
        </p:nvSpPr>
        <p:spPr>
          <a:xfrm>
            <a:off x="4875600" y="3788225"/>
            <a:ext cx="3546300" cy="8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TEHNOLOGIE IT</a:t>
            </a:r>
            <a:endParaRPr/>
          </a:p>
        </p:txBody>
      </p:sp>
      <p:pic>
        <p:nvPicPr>
          <p:cNvPr id="1076" name="Google Shape;1076;p93"/>
          <p:cNvPicPr preferRelativeResize="0"/>
          <p:nvPr/>
        </p:nvPicPr>
        <p:blipFill rotWithShape="1">
          <a:blip r:embed="rId3">
            <a:alphaModFix/>
          </a:blip>
          <a:srcRect b="3352" l="0" r="0" t="6043"/>
          <a:stretch/>
        </p:blipFill>
        <p:spPr>
          <a:xfrm>
            <a:off x="0" y="-114300"/>
            <a:ext cx="4591050" cy="5324328"/>
          </a:xfrm>
          <a:prstGeom prst="rect">
            <a:avLst/>
          </a:prstGeom>
          <a:noFill/>
          <a:ln>
            <a:noFill/>
          </a:ln>
        </p:spPr>
      </p:pic>
      <p:sp>
        <p:nvSpPr>
          <p:cNvPr id="1077" name="Google Shape;1077;p93"/>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3"/>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3"/>
          <p:cNvSpPr txBox="1"/>
          <p:nvPr>
            <p:ph type="ctrTitle"/>
          </p:nvPr>
        </p:nvSpPr>
        <p:spPr>
          <a:xfrm>
            <a:off x="4875588" y="887150"/>
            <a:ext cx="29160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000000"/>
                </a:solidFill>
                <a:latin typeface="Anaheim"/>
                <a:ea typeface="Anaheim"/>
                <a:cs typeface="Anaheim"/>
                <a:sym typeface="Anaheim"/>
              </a:rPr>
              <a:t>Limbajul de programare C++</a:t>
            </a:r>
            <a:endParaRPr sz="1700"/>
          </a:p>
        </p:txBody>
      </p:sp>
      <p:sp>
        <p:nvSpPr>
          <p:cNvPr id="1080" name="Google Shape;1080;p93"/>
          <p:cNvSpPr txBox="1"/>
          <p:nvPr>
            <p:ph type="ctrTitle"/>
          </p:nvPr>
        </p:nvSpPr>
        <p:spPr>
          <a:xfrm>
            <a:off x="5886600" y="1784175"/>
            <a:ext cx="19050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000000"/>
                </a:solidFill>
                <a:latin typeface="Anaheim"/>
                <a:ea typeface="Anaheim"/>
                <a:cs typeface="Anaheim"/>
                <a:sym typeface="Anaheim"/>
              </a:rPr>
              <a:t>Framework-ul QT</a:t>
            </a:r>
            <a:endParaRPr/>
          </a:p>
        </p:txBody>
      </p:sp>
      <p:sp>
        <p:nvSpPr>
          <p:cNvPr id="1081" name="Google Shape;1081;p93"/>
          <p:cNvSpPr txBox="1"/>
          <p:nvPr>
            <p:ph type="ctrTitle"/>
          </p:nvPr>
        </p:nvSpPr>
        <p:spPr>
          <a:xfrm>
            <a:off x="5422800" y="2622975"/>
            <a:ext cx="236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rgbClr val="000000"/>
                </a:solidFill>
                <a:latin typeface="Anaheim"/>
                <a:ea typeface="Anaheim"/>
                <a:cs typeface="Anaheim"/>
                <a:sym typeface="Anaheim"/>
              </a:rPr>
              <a:t>Librăria OpenGL</a:t>
            </a:r>
            <a:endParaRPr/>
          </a:p>
        </p:txBody>
      </p:sp>
      <p:sp>
        <p:nvSpPr>
          <p:cNvPr id="1082" name="Google Shape;1082;p93"/>
          <p:cNvSpPr/>
          <p:nvPr/>
        </p:nvSpPr>
        <p:spPr>
          <a:xfrm>
            <a:off x="7921100" y="1848663"/>
            <a:ext cx="448500" cy="44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3" name="Google Shape;1083;p93"/>
          <p:cNvSpPr/>
          <p:nvPr/>
        </p:nvSpPr>
        <p:spPr>
          <a:xfrm>
            <a:off x="7911388" y="2687475"/>
            <a:ext cx="448500" cy="44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4" name="Google Shape;1084;p93"/>
          <p:cNvSpPr/>
          <p:nvPr/>
        </p:nvSpPr>
        <p:spPr>
          <a:xfrm>
            <a:off x="7920875" y="951650"/>
            <a:ext cx="448500" cy="44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5" name="Google Shape;1085;p93"/>
          <p:cNvSpPr txBox="1"/>
          <p:nvPr>
            <p:ph idx="4294967295" type="subTitle"/>
          </p:nvPr>
        </p:nvSpPr>
        <p:spPr>
          <a:xfrm>
            <a:off x="7841125" y="1027575"/>
            <a:ext cx="608100" cy="302100"/>
          </a:xfrm>
          <a:prstGeom prst="rect">
            <a:avLst/>
          </a:prstGeom>
        </p:spPr>
        <p:txBody>
          <a:bodyPr anchorCtr="0" anchor="ctr" bIns="0" lIns="91425" spcFirstLastPara="1" rIns="91425" wrap="square" tIns="216000">
            <a:noAutofit/>
          </a:bodyPr>
          <a:lstStyle/>
          <a:p>
            <a:pPr indent="0" lvl="0" marL="0" rtl="0" algn="ctr">
              <a:spcBef>
                <a:spcPts val="0"/>
              </a:spcBef>
              <a:spcAft>
                <a:spcPts val="1600"/>
              </a:spcAft>
              <a:buNone/>
            </a:pPr>
            <a:r>
              <a:rPr b="0" lang="en">
                <a:solidFill>
                  <a:schemeClr val="dk1"/>
                </a:solidFill>
                <a:latin typeface="Anton"/>
                <a:ea typeface="Anton"/>
                <a:cs typeface="Anton"/>
                <a:sym typeface="Anton"/>
              </a:rPr>
              <a:t>01</a:t>
            </a:r>
            <a:endParaRPr b="0">
              <a:solidFill>
                <a:schemeClr val="dk1"/>
              </a:solidFill>
              <a:latin typeface="Anton"/>
              <a:ea typeface="Anton"/>
              <a:cs typeface="Anton"/>
              <a:sym typeface="Anton"/>
            </a:endParaRPr>
          </a:p>
        </p:txBody>
      </p:sp>
      <p:sp>
        <p:nvSpPr>
          <p:cNvPr id="1086" name="Google Shape;1086;p93"/>
          <p:cNvSpPr txBox="1"/>
          <p:nvPr>
            <p:ph idx="4294967295" type="subTitle"/>
          </p:nvPr>
        </p:nvSpPr>
        <p:spPr>
          <a:xfrm>
            <a:off x="7841261" y="1922013"/>
            <a:ext cx="608100" cy="302100"/>
          </a:xfrm>
          <a:prstGeom prst="rect">
            <a:avLst/>
          </a:prstGeom>
        </p:spPr>
        <p:txBody>
          <a:bodyPr anchorCtr="0" anchor="ctr" bIns="0" lIns="91425" spcFirstLastPara="1" rIns="91425" wrap="square" tIns="216000">
            <a:noAutofit/>
          </a:bodyPr>
          <a:lstStyle/>
          <a:p>
            <a:pPr indent="0" lvl="0" marL="0" rtl="0" algn="ctr">
              <a:spcBef>
                <a:spcPts val="0"/>
              </a:spcBef>
              <a:spcAft>
                <a:spcPts val="1600"/>
              </a:spcAft>
              <a:buNone/>
            </a:pPr>
            <a:r>
              <a:rPr b="0" lang="en">
                <a:solidFill>
                  <a:schemeClr val="dk1"/>
                </a:solidFill>
                <a:latin typeface="Anton"/>
                <a:ea typeface="Anton"/>
                <a:cs typeface="Anton"/>
                <a:sym typeface="Anton"/>
              </a:rPr>
              <a:t>02</a:t>
            </a:r>
            <a:endParaRPr b="0">
              <a:solidFill>
                <a:schemeClr val="dk1"/>
              </a:solidFill>
              <a:latin typeface="Anton"/>
              <a:ea typeface="Anton"/>
              <a:cs typeface="Anton"/>
              <a:sym typeface="Anton"/>
            </a:endParaRPr>
          </a:p>
        </p:txBody>
      </p:sp>
      <p:sp>
        <p:nvSpPr>
          <p:cNvPr id="1087" name="Google Shape;1087;p93"/>
          <p:cNvSpPr txBox="1"/>
          <p:nvPr>
            <p:ph idx="4294967295" type="subTitle"/>
          </p:nvPr>
        </p:nvSpPr>
        <p:spPr>
          <a:xfrm>
            <a:off x="7841238" y="2763400"/>
            <a:ext cx="608100" cy="302100"/>
          </a:xfrm>
          <a:prstGeom prst="rect">
            <a:avLst/>
          </a:prstGeom>
        </p:spPr>
        <p:txBody>
          <a:bodyPr anchorCtr="0" anchor="ctr" bIns="0" lIns="91425" spcFirstLastPara="1" rIns="91425" wrap="square" tIns="216000">
            <a:noAutofit/>
          </a:bodyPr>
          <a:lstStyle/>
          <a:p>
            <a:pPr indent="0" lvl="0" marL="0" rtl="0" algn="ctr">
              <a:spcBef>
                <a:spcPts val="0"/>
              </a:spcBef>
              <a:spcAft>
                <a:spcPts val="1600"/>
              </a:spcAft>
              <a:buNone/>
            </a:pPr>
            <a:r>
              <a:rPr b="0" lang="en">
                <a:solidFill>
                  <a:schemeClr val="lt1"/>
                </a:solidFill>
                <a:latin typeface="Anton"/>
                <a:ea typeface="Anton"/>
                <a:cs typeface="Anton"/>
                <a:sym typeface="Anton"/>
              </a:rPr>
              <a:t>03</a:t>
            </a:r>
            <a:endParaRPr b="0">
              <a:solidFill>
                <a:schemeClr val="lt1"/>
              </a:solidFill>
              <a:latin typeface="Anton"/>
              <a:ea typeface="Anton"/>
              <a:cs typeface="Anton"/>
              <a:sym typeface="Anton"/>
            </a:endParaRPr>
          </a:p>
        </p:txBody>
      </p:sp>
      <p:pic>
        <p:nvPicPr>
          <p:cNvPr id="1088" name="Google Shape;1088;p93"/>
          <p:cNvPicPr preferRelativeResize="0"/>
          <p:nvPr/>
        </p:nvPicPr>
        <p:blipFill rotWithShape="1">
          <a:blip r:embed="rId4">
            <a:alphaModFix/>
          </a:blip>
          <a:srcRect b="81493" l="50634" r="43731" t="9752"/>
          <a:stretch/>
        </p:blipFill>
        <p:spPr>
          <a:xfrm flipH="1" rot="10800000">
            <a:off x="8443544" y="980688"/>
            <a:ext cx="254775" cy="395850"/>
          </a:xfrm>
          <a:prstGeom prst="rect">
            <a:avLst/>
          </a:prstGeom>
          <a:noFill/>
          <a:ln>
            <a:noFill/>
          </a:ln>
        </p:spPr>
      </p:pic>
      <p:pic>
        <p:nvPicPr>
          <p:cNvPr id="1089" name="Google Shape;1089;p93"/>
          <p:cNvPicPr preferRelativeResize="0"/>
          <p:nvPr/>
        </p:nvPicPr>
        <p:blipFill rotWithShape="1">
          <a:blip r:embed="rId4">
            <a:alphaModFix/>
          </a:blip>
          <a:srcRect b="81493" l="50634" r="43731" t="9752"/>
          <a:stretch/>
        </p:blipFill>
        <p:spPr>
          <a:xfrm flipH="1" rot="10800000">
            <a:off x="8443669" y="1875138"/>
            <a:ext cx="254775" cy="395850"/>
          </a:xfrm>
          <a:prstGeom prst="rect">
            <a:avLst/>
          </a:prstGeom>
          <a:noFill/>
          <a:ln>
            <a:noFill/>
          </a:ln>
        </p:spPr>
      </p:pic>
      <p:pic>
        <p:nvPicPr>
          <p:cNvPr id="1090" name="Google Shape;1090;p93"/>
          <p:cNvPicPr preferRelativeResize="0"/>
          <p:nvPr/>
        </p:nvPicPr>
        <p:blipFill rotWithShape="1">
          <a:blip r:embed="rId4">
            <a:alphaModFix/>
          </a:blip>
          <a:srcRect b="81493" l="50634" r="43731" t="9752"/>
          <a:stretch/>
        </p:blipFill>
        <p:spPr>
          <a:xfrm flipH="1" rot="10800000">
            <a:off x="8443719" y="2713938"/>
            <a:ext cx="254775" cy="39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94"/>
          <p:cNvPicPr preferRelativeResize="0"/>
          <p:nvPr/>
        </p:nvPicPr>
        <p:blipFill rotWithShape="1">
          <a:blip r:embed="rId3">
            <a:alphaModFix/>
          </a:blip>
          <a:srcRect b="13699" l="41451" r="0" t="12127"/>
          <a:stretch/>
        </p:blipFill>
        <p:spPr>
          <a:xfrm>
            <a:off x="6267125" y="1434775"/>
            <a:ext cx="2559526" cy="3242626"/>
          </a:xfrm>
          <a:prstGeom prst="rect">
            <a:avLst/>
          </a:prstGeom>
          <a:noFill/>
          <a:ln>
            <a:noFill/>
          </a:ln>
        </p:spPr>
      </p:pic>
      <p:sp>
        <p:nvSpPr>
          <p:cNvPr id="1096" name="Google Shape;1096;p94"/>
          <p:cNvSpPr txBox="1"/>
          <p:nvPr>
            <p:ph type="title"/>
          </p:nvPr>
        </p:nvSpPr>
        <p:spPr>
          <a:xfrm>
            <a:off x="3644400" y="753800"/>
            <a:ext cx="1855200" cy="89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a:t>
            </a:r>
            <a:r>
              <a:rPr lang="en">
                <a:solidFill>
                  <a:schemeClr val="accent3"/>
                </a:solidFill>
              </a:rPr>
              <a:t> </a:t>
            </a:r>
            <a:endParaRPr/>
          </a:p>
        </p:txBody>
      </p:sp>
      <p:sp>
        <p:nvSpPr>
          <p:cNvPr id="1097" name="Google Shape;1097;p94"/>
          <p:cNvSpPr txBox="1"/>
          <p:nvPr>
            <p:ph idx="1" type="subTitle"/>
          </p:nvPr>
        </p:nvSpPr>
        <p:spPr>
          <a:xfrm>
            <a:off x="3093600" y="1875000"/>
            <a:ext cx="2956800" cy="49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Arhitectura și designul sistemului. Diagrame</a:t>
            </a:r>
            <a:endParaRPr/>
          </a:p>
        </p:txBody>
      </p:sp>
      <p:sp>
        <p:nvSpPr>
          <p:cNvPr id="1098" name="Google Shape;1098;p94"/>
          <p:cNvSpPr txBox="1"/>
          <p:nvPr>
            <p:ph idx="2" type="title"/>
          </p:nvPr>
        </p:nvSpPr>
        <p:spPr>
          <a:xfrm>
            <a:off x="3906300" y="3496300"/>
            <a:ext cx="1331400" cy="11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99" name="Google Shape;1099;p94"/>
          <p:cNvSpPr/>
          <p:nvPr/>
        </p:nvSpPr>
        <p:spPr>
          <a:xfrm rot="5400000">
            <a:off x="1043438" y="154855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4"/>
          <p:cNvSpPr/>
          <p:nvPr/>
        </p:nvSpPr>
        <p:spPr>
          <a:xfrm rot="5400000">
            <a:off x="1043438" y="18750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1" name="Google Shape;1101;p94"/>
          <p:cNvPicPr preferRelativeResize="0"/>
          <p:nvPr/>
        </p:nvPicPr>
        <p:blipFill rotWithShape="1">
          <a:blip r:embed="rId4">
            <a:alphaModFix/>
          </a:blip>
          <a:srcRect b="81710" l="47142" r="44094" t="6693"/>
          <a:stretch/>
        </p:blipFill>
        <p:spPr>
          <a:xfrm flipH="1" rot="10800000">
            <a:off x="5972371" y="3641213"/>
            <a:ext cx="383475" cy="507474"/>
          </a:xfrm>
          <a:prstGeom prst="rect">
            <a:avLst/>
          </a:prstGeom>
          <a:noFill/>
          <a:ln>
            <a:noFill/>
          </a:ln>
        </p:spPr>
      </p:pic>
      <p:pic>
        <p:nvPicPr>
          <p:cNvPr id="1102" name="Google Shape;1102;p94"/>
          <p:cNvPicPr preferRelativeResize="0"/>
          <p:nvPr/>
        </p:nvPicPr>
        <p:blipFill rotWithShape="1">
          <a:blip r:embed="rId4">
            <a:alphaModFix/>
          </a:blip>
          <a:srcRect b="81710" l="42779" r="44094" t="6693"/>
          <a:stretch/>
        </p:blipFill>
        <p:spPr>
          <a:xfrm flipH="1" rot="10800000">
            <a:off x="7444713" y="996176"/>
            <a:ext cx="574401" cy="507474"/>
          </a:xfrm>
          <a:prstGeom prst="rect">
            <a:avLst/>
          </a:prstGeom>
          <a:noFill/>
          <a:ln>
            <a:noFill/>
          </a:ln>
        </p:spPr>
      </p:pic>
      <p:pic>
        <p:nvPicPr>
          <p:cNvPr id="1103" name="Google Shape;1103;p94"/>
          <p:cNvPicPr preferRelativeResize="0"/>
          <p:nvPr/>
        </p:nvPicPr>
        <p:blipFill rotWithShape="1">
          <a:blip r:embed="rId4">
            <a:alphaModFix/>
          </a:blip>
          <a:srcRect b="81710" l="42779" r="44094" t="6693"/>
          <a:stretch/>
        </p:blipFill>
        <p:spPr>
          <a:xfrm rot="10800000">
            <a:off x="788563" y="681851"/>
            <a:ext cx="574401" cy="507474"/>
          </a:xfrm>
          <a:prstGeom prst="rect">
            <a:avLst/>
          </a:prstGeom>
          <a:noFill/>
          <a:ln>
            <a:noFill/>
          </a:ln>
        </p:spPr>
      </p:pic>
      <p:sp>
        <p:nvSpPr>
          <p:cNvPr id="1104" name="Google Shape;1104;p94">
            <a:hlinkClick action="ppaction://hlinksldjump" r:id="rId5"/>
          </p:cNvPr>
          <p:cNvSpPr/>
          <p:nvPr/>
        </p:nvSpPr>
        <p:spPr>
          <a:xfrm>
            <a:off x="1043456" y="220145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GENERALĂ</a:t>
            </a:r>
            <a:r>
              <a:rPr lang="en"/>
              <a:t> </a:t>
            </a:r>
            <a:r>
              <a:rPr lang="en">
                <a:solidFill>
                  <a:schemeClr val="accent4"/>
                </a:solidFill>
              </a:rPr>
              <a:t>A SISTEMULUI</a:t>
            </a:r>
            <a:endParaRPr>
              <a:solidFill>
                <a:schemeClr val="accent4"/>
              </a:solidFill>
            </a:endParaRPr>
          </a:p>
        </p:txBody>
      </p:sp>
      <p:pic>
        <p:nvPicPr>
          <p:cNvPr id="1110" name="Google Shape;1110;p95"/>
          <p:cNvPicPr preferRelativeResize="0"/>
          <p:nvPr/>
        </p:nvPicPr>
        <p:blipFill>
          <a:blip r:embed="rId3">
            <a:alphaModFix/>
          </a:blip>
          <a:stretch>
            <a:fillRect/>
          </a:stretch>
        </p:blipFill>
        <p:spPr>
          <a:xfrm>
            <a:off x="724514" y="1370100"/>
            <a:ext cx="7694976" cy="3021900"/>
          </a:xfrm>
          <a:prstGeom prst="rect">
            <a:avLst/>
          </a:prstGeom>
          <a:noFill/>
          <a:ln>
            <a:noFill/>
          </a:ln>
        </p:spPr>
      </p:pic>
      <p:pic>
        <p:nvPicPr>
          <p:cNvPr id="1111" name="Google Shape;1111;p95"/>
          <p:cNvPicPr preferRelativeResize="0"/>
          <p:nvPr/>
        </p:nvPicPr>
        <p:blipFill rotWithShape="1">
          <a:blip r:embed="rId4">
            <a:alphaModFix/>
          </a:blip>
          <a:srcRect b="81710" l="46778" r="44094" t="6693"/>
          <a:stretch/>
        </p:blipFill>
        <p:spPr>
          <a:xfrm flipH="1" rot="10800000">
            <a:off x="385096" y="931888"/>
            <a:ext cx="399426" cy="507474"/>
          </a:xfrm>
          <a:prstGeom prst="rect">
            <a:avLst/>
          </a:prstGeom>
          <a:noFill/>
          <a:ln>
            <a:noFill/>
          </a:ln>
        </p:spPr>
      </p:pic>
      <p:pic>
        <p:nvPicPr>
          <p:cNvPr id="1112" name="Google Shape;1112;p95"/>
          <p:cNvPicPr preferRelativeResize="0"/>
          <p:nvPr/>
        </p:nvPicPr>
        <p:blipFill rotWithShape="1">
          <a:blip r:embed="rId4">
            <a:alphaModFix/>
          </a:blip>
          <a:srcRect b="81493" l="50634" r="43731" t="9752"/>
          <a:stretch/>
        </p:blipFill>
        <p:spPr>
          <a:xfrm flipH="1" rot="10800000">
            <a:off x="680188" y="4491788"/>
            <a:ext cx="254775" cy="395850"/>
          </a:xfrm>
          <a:prstGeom prst="rect">
            <a:avLst/>
          </a:prstGeom>
          <a:noFill/>
          <a:ln>
            <a:noFill/>
          </a:ln>
        </p:spPr>
      </p:pic>
      <p:pic>
        <p:nvPicPr>
          <p:cNvPr id="1113" name="Google Shape;1113;p95"/>
          <p:cNvPicPr preferRelativeResize="0"/>
          <p:nvPr/>
        </p:nvPicPr>
        <p:blipFill rotWithShape="1">
          <a:blip r:embed="rId4">
            <a:alphaModFix/>
          </a:blip>
          <a:srcRect b="81493" l="50634" r="43731" t="9752"/>
          <a:stretch/>
        </p:blipFill>
        <p:spPr>
          <a:xfrm flipH="1" rot="10800000">
            <a:off x="8478188" y="2620563"/>
            <a:ext cx="254775" cy="39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a:t>
            </a:r>
            <a:r>
              <a:rPr lang="en">
                <a:solidFill>
                  <a:schemeClr val="accent4"/>
                </a:solidFill>
              </a:rPr>
              <a:t>DE PACHETE</a:t>
            </a:r>
            <a:endParaRPr>
              <a:solidFill>
                <a:schemeClr val="accent4"/>
              </a:solidFill>
            </a:endParaRPr>
          </a:p>
        </p:txBody>
      </p:sp>
      <p:pic>
        <p:nvPicPr>
          <p:cNvPr id="1119" name="Google Shape;1119;p96"/>
          <p:cNvPicPr preferRelativeResize="0"/>
          <p:nvPr/>
        </p:nvPicPr>
        <p:blipFill rotWithShape="1">
          <a:blip r:embed="rId3">
            <a:alphaModFix/>
          </a:blip>
          <a:srcRect b="81710" l="42779" r="44094" t="6693"/>
          <a:stretch/>
        </p:blipFill>
        <p:spPr>
          <a:xfrm flipH="1" rot="10800000">
            <a:off x="1203938" y="2913738"/>
            <a:ext cx="574401" cy="507474"/>
          </a:xfrm>
          <a:prstGeom prst="rect">
            <a:avLst/>
          </a:prstGeom>
          <a:noFill/>
          <a:ln>
            <a:noFill/>
          </a:ln>
        </p:spPr>
      </p:pic>
      <p:pic>
        <p:nvPicPr>
          <p:cNvPr id="1120" name="Google Shape;1120;p96"/>
          <p:cNvPicPr preferRelativeResize="0"/>
          <p:nvPr/>
        </p:nvPicPr>
        <p:blipFill rotWithShape="1">
          <a:blip r:embed="rId3">
            <a:alphaModFix/>
          </a:blip>
          <a:srcRect b="81493" l="50634" r="43731" t="9752"/>
          <a:stretch/>
        </p:blipFill>
        <p:spPr>
          <a:xfrm flipH="1" rot="10800000">
            <a:off x="7183713" y="4006688"/>
            <a:ext cx="254775" cy="395850"/>
          </a:xfrm>
          <a:prstGeom prst="rect">
            <a:avLst/>
          </a:prstGeom>
          <a:noFill/>
          <a:ln>
            <a:noFill/>
          </a:ln>
        </p:spPr>
      </p:pic>
      <p:pic>
        <p:nvPicPr>
          <p:cNvPr id="1121" name="Google Shape;1121;p96"/>
          <p:cNvPicPr preferRelativeResize="0"/>
          <p:nvPr/>
        </p:nvPicPr>
        <p:blipFill rotWithShape="1">
          <a:blip r:embed="rId3">
            <a:alphaModFix/>
          </a:blip>
          <a:srcRect b="81493" l="50634" r="43731" t="9752"/>
          <a:stretch/>
        </p:blipFill>
        <p:spPr>
          <a:xfrm flipH="1" rot="10800000">
            <a:off x="7733388" y="1645613"/>
            <a:ext cx="254775" cy="395850"/>
          </a:xfrm>
          <a:prstGeom prst="rect">
            <a:avLst/>
          </a:prstGeom>
          <a:noFill/>
          <a:ln>
            <a:noFill/>
          </a:ln>
        </p:spPr>
      </p:pic>
      <p:pic>
        <p:nvPicPr>
          <p:cNvPr id="1122" name="Google Shape;1122;p96"/>
          <p:cNvPicPr preferRelativeResize="0"/>
          <p:nvPr/>
        </p:nvPicPr>
        <p:blipFill>
          <a:blip r:embed="rId4">
            <a:alphaModFix/>
          </a:blip>
          <a:stretch>
            <a:fillRect/>
          </a:stretch>
        </p:blipFill>
        <p:spPr>
          <a:xfrm>
            <a:off x="2967238" y="1068800"/>
            <a:ext cx="3209519" cy="3854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7"/>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DETALIATĂ </a:t>
            </a:r>
            <a:r>
              <a:rPr lang="en">
                <a:solidFill>
                  <a:schemeClr val="accent4"/>
                </a:solidFill>
              </a:rPr>
              <a:t>LA NIVEL DE MODUL</a:t>
            </a:r>
            <a:endParaRPr>
              <a:solidFill>
                <a:schemeClr val="accent4"/>
              </a:solidFill>
            </a:endParaRPr>
          </a:p>
        </p:txBody>
      </p:sp>
      <p:pic>
        <p:nvPicPr>
          <p:cNvPr id="1128" name="Google Shape;1128;p97"/>
          <p:cNvPicPr preferRelativeResize="0"/>
          <p:nvPr/>
        </p:nvPicPr>
        <p:blipFill rotWithShape="1">
          <a:blip r:embed="rId3">
            <a:alphaModFix/>
          </a:blip>
          <a:srcRect b="81710" l="42779" r="44094" t="6693"/>
          <a:stretch/>
        </p:blipFill>
        <p:spPr>
          <a:xfrm flipH="1" rot="10800000">
            <a:off x="780088" y="2879388"/>
            <a:ext cx="574401" cy="507474"/>
          </a:xfrm>
          <a:prstGeom prst="rect">
            <a:avLst/>
          </a:prstGeom>
          <a:noFill/>
          <a:ln>
            <a:noFill/>
          </a:ln>
        </p:spPr>
      </p:pic>
      <p:pic>
        <p:nvPicPr>
          <p:cNvPr id="1129" name="Google Shape;1129;p97"/>
          <p:cNvPicPr preferRelativeResize="0"/>
          <p:nvPr/>
        </p:nvPicPr>
        <p:blipFill rotWithShape="1">
          <a:blip r:embed="rId3">
            <a:alphaModFix/>
          </a:blip>
          <a:srcRect b="81493" l="50634" r="43731" t="9752"/>
          <a:stretch/>
        </p:blipFill>
        <p:spPr>
          <a:xfrm flipH="1" rot="10800000">
            <a:off x="8306338" y="4167063"/>
            <a:ext cx="254775" cy="395850"/>
          </a:xfrm>
          <a:prstGeom prst="rect">
            <a:avLst/>
          </a:prstGeom>
          <a:noFill/>
          <a:ln>
            <a:noFill/>
          </a:ln>
        </p:spPr>
      </p:pic>
      <p:pic>
        <p:nvPicPr>
          <p:cNvPr id="1130" name="Google Shape;1130;p97"/>
          <p:cNvPicPr preferRelativeResize="0"/>
          <p:nvPr/>
        </p:nvPicPr>
        <p:blipFill rotWithShape="1">
          <a:blip r:embed="rId3">
            <a:alphaModFix/>
          </a:blip>
          <a:srcRect b="81493" l="50634" r="43731" t="9752"/>
          <a:stretch/>
        </p:blipFill>
        <p:spPr>
          <a:xfrm flipH="1" rot="10800000">
            <a:off x="7733388" y="1645613"/>
            <a:ext cx="254775" cy="395850"/>
          </a:xfrm>
          <a:prstGeom prst="rect">
            <a:avLst/>
          </a:prstGeom>
          <a:noFill/>
          <a:ln>
            <a:noFill/>
          </a:ln>
        </p:spPr>
      </p:pic>
      <p:pic>
        <p:nvPicPr>
          <p:cNvPr id="1131" name="Google Shape;1131;p97"/>
          <p:cNvPicPr preferRelativeResize="0"/>
          <p:nvPr/>
        </p:nvPicPr>
        <p:blipFill>
          <a:blip r:embed="rId4">
            <a:alphaModFix/>
          </a:blip>
          <a:stretch>
            <a:fillRect/>
          </a:stretch>
        </p:blipFill>
        <p:spPr>
          <a:xfrm>
            <a:off x="2028800" y="1015900"/>
            <a:ext cx="5086404" cy="3829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7" name="Shape 767"/>
        <p:cNvGrpSpPr/>
        <p:nvPr/>
      </p:nvGrpSpPr>
      <p:grpSpPr>
        <a:xfrm>
          <a:off x="0" y="0"/>
          <a:ext cx="0" cy="0"/>
          <a:chOff x="0" y="0"/>
          <a:chExt cx="0" cy="0"/>
        </a:xfrm>
      </p:grpSpPr>
      <p:sp>
        <p:nvSpPr>
          <p:cNvPr id="768" name="Google Shape;768;p80">
            <a:hlinkClick action="ppaction://hlinksldjump" r:id="rId3"/>
          </p:cNvPr>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01.</a:t>
            </a:r>
            <a:r>
              <a:rPr lang="en"/>
              <a:t> INTRODUCERE</a:t>
            </a:r>
            <a:endParaRPr/>
          </a:p>
        </p:txBody>
      </p:sp>
      <p:sp>
        <p:nvSpPr>
          <p:cNvPr id="769" name="Google Shape;769;p80"/>
          <p:cNvSpPr txBox="1"/>
          <p:nvPr>
            <p:ph idx="1" type="subTitle"/>
          </p:nvPr>
        </p:nvSpPr>
        <p:spPr>
          <a:xfrm>
            <a:off x="1610963" y="860575"/>
            <a:ext cx="24897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Despre proiect - scurtă descriere</a:t>
            </a:r>
            <a:endParaRPr/>
          </a:p>
        </p:txBody>
      </p:sp>
      <p:sp>
        <p:nvSpPr>
          <p:cNvPr id="770" name="Google Shape;770;p80">
            <a:hlinkClick action="ppaction://hlinksldjump" r:id="rId4"/>
          </p:cNvPr>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02.</a:t>
            </a:r>
            <a:r>
              <a:rPr lang="en"/>
              <a:t> ACTORI ȘI ACȚIUNI</a:t>
            </a:r>
            <a:endParaRPr/>
          </a:p>
        </p:txBody>
      </p:sp>
      <p:sp>
        <p:nvSpPr>
          <p:cNvPr id="771" name="Google Shape;771;p80"/>
          <p:cNvSpPr txBox="1"/>
          <p:nvPr>
            <p:ph idx="3" type="subTitle"/>
          </p:nvPr>
        </p:nvSpPr>
        <p:spPr>
          <a:xfrm>
            <a:off x="912700" y="2453100"/>
            <a:ext cx="31881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Prezentarea actorilor și a acțiunilor acestora. Diagrame use-case</a:t>
            </a:r>
            <a:endParaRPr/>
          </a:p>
          <a:p>
            <a:pPr indent="0" lvl="0" marL="0" rtl="0" algn="r">
              <a:spcBef>
                <a:spcPts val="0"/>
              </a:spcBef>
              <a:spcAft>
                <a:spcPts val="0"/>
              </a:spcAft>
              <a:buNone/>
            </a:pPr>
            <a:r>
              <a:t/>
            </a:r>
            <a:endParaRPr/>
          </a:p>
        </p:txBody>
      </p:sp>
      <p:sp>
        <p:nvSpPr>
          <p:cNvPr id="772" name="Google Shape;772;p80">
            <a:hlinkClick action="ppaction://hlinksldjump" r:id="rId5"/>
          </p:cNvPr>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03.</a:t>
            </a:r>
            <a:r>
              <a:rPr lang="en"/>
              <a:t> ANALIZĂ</a:t>
            </a:r>
            <a:endParaRPr/>
          </a:p>
        </p:txBody>
      </p:sp>
      <p:sp>
        <p:nvSpPr>
          <p:cNvPr id="773" name="Google Shape;773;p80"/>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Fundamente teoretice. Tehnologie IT</a:t>
            </a:r>
            <a:endParaRPr/>
          </a:p>
          <a:p>
            <a:pPr indent="0" lvl="0" marL="0" rtl="0" algn="r">
              <a:spcBef>
                <a:spcPts val="0"/>
              </a:spcBef>
              <a:spcAft>
                <a:spcPts val="0"/>
              </a:spcAft>
              <a:buNone/>
            </a:pPr>
            <a:r>
              <a:t/>
            </a:r>
            <a:endParaRPr/>
          </a:p>
        </p:txBody>
      </p:sp>
      <p:sp>
        <p:nvSpPr>
          <p:cNvPr id="774" name="Google Shape;774;p80"/>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Arhitectura și </a:t>
            </a:r>
            <a:r>
              <a:rPr lang="en"/>
              <a:t>designul</a:t>
            </a:r>
            <a:r>
              <a:rPr lang="en"/>
              <a:t> sistemului. Diagrame</a:t>
            </a:r>
            <a:endParaRPr/>
          </a:p>
        </p:txBody>
      </p:sp>
      <p:sp>
        <p:nvSpPr>
          <p:cNvPr id="775" name="Google Shape;775;p80">
            <a:hlinkClick action="ppaction://hlinksldjump" r:id="rId6"/>
          </p:cNvPr>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04.</a:t>
            </a:r>
            <a:r>
              <a:rPr lang="en"/>
              <a:t> DESIGN</a:t>
            </a:r>
            <a:endParaRPr/>
          </a:p>
        </p:txBody>
      </p:sp>
      <p:sp>
        <p:nvSpPr>
          <p:cNvPr id="776" name="Google Shape;776;p80">
            <a:hlinkClick action="ppaction://hlinksldjump" r:id="rId7"/>
          </p:cNvPr>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05.</a:t>
            </a:r>
            <a:r>
              <a:rPr lang="en"/>
              <a:t> INTERFAȚA GRAFICĂ</a:t>
            </a:r>
            <a:endParaRPr/>
          </a:p>
        </p:txBody>
      </p:sp>
      <p:sp>
        <p:nvSpPr>
          <p:cNvPr id="777" name="Google Shape;777;p80"/>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Capturi de ecran ce ilustrează designul interfeței utilizator</a:t>
            </a:r>
            <a:endParaRPr/>
          </a:p>
          <a:p>
            <a:pPr indent="0" lvl="0" marL="0" rtl="0" algn="l">
              <a:spcBef>
                <a:spcPts val="0"/>
              </a:spcBef>
              <a:spcAft>
                <a:spcPts val="0"/>
              </a:spcAft>
              <a:buNone/>
            </a:pPr>
            <a:r>
              <a:t/>
            </a:r>
            <a:endParaRPr/>
          </a:p>
        </p:txBody>
      </p:sp>
      <p:sp>
        <p:nvSpPr>
          <p:cNvPr id="778" name="Google Shape;778;p80">
            <a:hlinkClick action="ppaction://hlinksldjump" r:id="rId8"/>
          </p:cNvPr>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06.</a:t>
            </a:r>
            <a:r>
              <a:rPr lang="en"/>
              <a:t> ÎNCHEIERE</a:t>
            </a:r>
            <a:endParaRPr/>
          </a:p>
        </p:txBody>
      </p:sp>
      <p:sp>
        <p:nvSpPr>
          <p:cNvPr id="779" name="Google Shape;779;p80"/>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 de operare. Portabilitate</a:t>
            </a:r>
            <a:endParaRPr/>
          </a:p>
          <a:p>
            <a:pPr indent="0" lvl="0" marL="0" rtl="0" algn="l">
              <a:spcBef>
                <a:spcPts val="0"/>
              </a:spcBef>
              <a:spcAft>
                <a:spcPts val="0"/>
              </a:spcAft>
              <a:buNone/>
            </a:pPr>
            <a:r>
              <a:t/>
            </a:r>
            <a:endParaRPr/>
          </a:p>
        </p:txBody>
      </p:sp>
      <p:sp>
        <p:nvSpPr>
          <p:cNvPr id="780" name="Google Shape;780;p80"/>
          <p:cNvSpPr/>
          <p:nvPr/>
        </p:nvSpPr>
        <p:spPr>
          <a:xfrm>
            <a:off x="4539762" y="2295263"/>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0"/>
          <p:cNvSpPr/>
          <p:nvPr/>
        </p:nvSpPr>
        <p:spPr>
          <a:xfrm>
            <a:off x="4539762" y="395778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 name="Google Shape;782;p80"/>
          <p:cNvCxnSpPr>
            <a:stCxn id="780" idx="2"/>
            <a:endCxn id="781" idx="0"/>
          </p:cNvCxnSpPr>
          <p:nvPr/>
        </p:nvCxnSpPr>
        <p:spPr>
          <a:xfrm>
            <a:off x="4572012" y="2359763"/>
            <a:ext cx="0" cy="1598100"/>
          </a:xfrm>
          <a:prstGeom prst="straightConnector1">
            <a:avLst/>
          </a:prstGeom>
          <a:noFill/>
          <a:ln cap="flat" cmpd="sng" w="9525">
            <a:solidFill>
              <a:schemeClr val="lt1"/>
            </a:solidFill>
            <a:prstDash val="solid"/>
            <a:round/>
            <a:headEnd len="med" w="med" type="none"/>
            <a:tailEnd len="med" w="med" type="none"/>
          </a:ln>
        </p:spPr>
      </p:cxnSp>
      <p:sp>
        <p:nvSpPr>
          <p:cNvPr id="783" name="Google Shape;783;p80"/>
          <p:cNvSpPr/>
          <p:nvPr/>
        </p:nvSpPr>
        <p:spPr>
          <a:xfrm>
            <a:off x="4539762" y="61863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4" name="Google Shape;784;p80"/>
          <p:cNvCxnSpPr>
            <a:stCxn id="780" idx="0"/>
            <a:endCxn id="783" idx="2"/>
          </p:cNvCxnSpPr>
          <p:nvPr/>
        </p:nvCxnSpPr>
        <p:spPr>
          <a:xfrm rot="10800000">
            <a:off x="4572012" y="683063"/>
            <a:ext cx="0" cy="1612200"/>
          </a:xfrm>
          <a:prstGeom prst="straightConnector1">
            <a:avLst/>
          </a:prstGeom>
          <a:noFill/>
          <a:ln cap="flat" cmpd="sng" w="9525">
            <a:solidFill>
              <a:schemeClr val="lt1"/>
            </a:solidFill>
            <a:prstDash val="solid"/>
            <a:round/>
            <a:headEnd len="med" w="med" type="none"/>
            <a:tailEnd len="med" w="med" type="none"/>
          </a:ln>
        </p:spPr>
      </p:cxnSp>
      <p:pic>
        <p:nvPicPr>
          <p:cNvPr id="785" name="Google Shape;785;p80"/>
          <p:cNvPicPr preferRelativeResize="0"/>
          <p:nvPr/>
        </p:nvPicPr>
        <p:blipFill rotWithShape="1">
          <a:blip r:embed="rId9">
            <a:alphaModFix/>
          </a:blip>
          <a:srcRect b="81710" l="42779" r="44094" t="6693"/>
          <a:stretch/>
        </p:blipFill>
        <p:spPr>
          <a:xfrm flipH="1" rot="10800000">
            <a:off x="8128663" y="3174038"/>
            <a:ext cx="574401" cy="507474"/>
          </a:xfrm>
          <a:prstGeom prst="rect">
            <a:avLst/>
          </a:prstGeom>
          <a:noFill/>
          <a:ln>
            <a:noFill/>
          </a:ln>
        </p:spPr>
      </p:pic>
      <p:pic>
        <p:nvPicPr>
          <p:cNvPr id="786" name="Google Shape;786;p80"/>
          <p:cNvPicPr preferRelativeResize="0"/>
          <p:nvPr/>
        </p:nvPicPr>
        <p:blipFill rotWithShape="1">
          <a:blip r:embed="rId9">
            <a:alphaModFix/>
          </a:blip>
          <a:srcRect b="81493" l="50634" r="43731" t="9752"/>
          <a:stretch/>
        </p:blipFill>
        <p:spPr>
          <a:xfrm flipH="1" rot="10800000">
            <a:off x="912688" y="1350550"/>
            <a:ext cx="254775" cy="395850"/>
          </a:xfrm>
          <a:prstGeom prst="rect">
            <a:avLst/>
          </a:prstGeom>
          <a:noFill/>
          <a:ln>
            <a:noFill/>
          </a:ln>
        </p:spPr>
      </p:pic>
      <p:pic>
        <p:nvPicPr>
          <p:cNvPr id="787" name="Google Shape;787;p80"/>
          <p:cNvPicPr preferRelativeResize="0"/>
          <p:nvPr/>
        </p:nvPicPr>
        <p:blipFill rotWithShape="1">
          <a:blip r:embed="rId9">
            <a:alphaModFix/>
          </a:blip>
          <a:srcRect b="81493" l="50634" r="43731" t="9752"/>
          <a:stretch/>
        </p:blipFill>
        <p:spPr>
          <a:xfrm flipH="1" rot="10800000">
            <a:off x="259788" y="3229850"/>
            <a:ext cx="254775" cy="395850"/>
          </a:xfrm>
          <a:prstGeom prst="rect">
            <a:avLst/>
          </a:prstGeom>
          <a:noFill/>
          <a:ln>
            <a:noFill/>
          </a:ln>
        </p:spPr>
      </p:pic>
      <p:pic>
        <p:nvPicPr>
          <p:cNvPr id="788" name="Google Shape;788;p80"/>
          <p:cNvPicPr preferRelativeResize="0"/>
          <p:nvPr/>
        </p:nvPicPr>
        <p:blipFill rotWithShape="1">
          <a:blip r:embed="rId9">
            <a:alphaModFix/>
          </a:blip>
          <a:srcRect b="81493" l="50634" r="43731" t="9752"/>
          <a:stretch/>
        </p:blipFill>
        <p:spPr>
          <a:xfrm flipH="1" rot="10800000">
            <a:off x="8094438" y="479650"/>
            <a:ext cx="254775" cy="395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98"/>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a:t>
            </a:r>
            <a:r>
              <a:rPr lang="en">
                <a:solidFill>
                  <a:schemeClr val="accent4"/>
                </a:solidFill>
              </a:rPr>
              <a:t>BAZEI DE DATE</a:t>
            </a:r>
            <a:endParaRPr>
              <a:solidFill>
                <a:schemeClr val="accent4"/>
              </a:solidFill>
            </a:endParaRPr>
          </a:p>
        </p:txBody>
      </p:sp>
      <p:pic>
        <p:nvPicPr>
          <p:cNvPr id="1137" name="Google Shape;1137;p98"/>
          <p:cNvPicPr preferRelativeResize="0"/>
          <p:nvPr/>
        </p:nvPicPr>
        <p:blipFill rotWithShape="1">
          <a:blip r:embed="rId3">
            <a:alphaModFix/>
          </a:blip>
          <a:srcRect b="81710" l="42779" r="44094" t="6693"/>
          <a:stretch/>
        </p:blipFill>
        <p:spPr>
          <a:xfrm flipH="1" rot="10800000">
            <a:off x="780088" y="2879388"/>
            <a:ext cx="574401" cy="507474"/>
          </a:xfrm>
          <a:prstGeom prst="rect">
            <a:avLst/>
          </a:prstGeom>
          <a:noFill/>
          <a:ln>
            <a:noFill/>
          </a:ln>
        </p:spPr>
      </p:pic>
      <p:pic>
        <p:nvPicPr>
          <p:cNvPr id="1138" name="Google Shape;1138;p98"/>
          <p:cNvPicPr preferRelativeResize="0"/>
          <p:nvPr/>
        </p:nvPicPr>
        <p:blipFill rotWithShape="1">
          <a:blip r:embed="rId3">
            <a:alphaModFix/>
          </a:blip>
          <a:srcRect b="81493" l="50634" r="43731" t="9752"/>
          <a:stretch/>
        </p:blipFill>
        <p:spPr>
          <a:xfrm flipH="1" rot="10800000">
            <a:off x="8306338" y="4167063"/>
            <a:ext cx="254775" cy="395850"/>
          </a:xfrm>
          <a:prstGeom prst="rect">
            <a:avLst/>
          </a:prstGeom>
          <a:noFill/>
          <a:ln>
            <a:noFill/>
          </a:ln>
        </p:spPr>
      </p:pic>
      <p:pic>
        <p:nvPicPr>
          <p:cNvPr id="1139" name="Google Shape;1139;p98"/>
          <p:cNvPicPr preferRelativeResize="0"/>
          <p:nvPr/>
        </p:nvPicPr>
        <p:blipFill rotWithShape="1">
          <a:blip r:embed="rId3">
            <a:alphaModFix/>
          </a:blip>
          <a:srcRect b="81493" l="50634" r="43731" t="9752"/>
          <a:stretch/>
        </p:blipFill>
        <p:spPr>
          <a:xfrm flipH="1" rot="10800000">
            <a:off x="7733388" y="1645613"/>
            <a:ext cx="254775" cy="395850"/>
          </a:xfrm>
          <a:prstGeom prst="rect">
            <a:avLst/>
          </a:prstGeom>
          <a:noFill/>
          <a:ln>
            <a:noFill/>
          </a:ln>
        </p:spPr>
      </p:pic>
      <p:pic>
        <p:nvPicPr>
          <p:cNvPr id="1140" name="Google Shape;1140;p98"/>
          <p:cNvPicPr preferRelativeResize="0"/>
          <p:nvPr/>
        </p:nvPicPr>
        <p:blipFill>
          <a:blip r:embed="rId4">
            <a:alphaModFix/>
          </a:blip>
          <a:stretch>
            <a:fillRect/>
          </a:stretch>
        </p:blipFill>
        <p:spPr>
          <a:xfrm>
            <a:off x="1458755" y="1221202"/>
            <a:ext cx="6226500" cy="33901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9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a:t>
            </a:r>
            <a:r>
              <a:rPr lang="en">
                <a:solidFill>
                  <a:schemeClr val="accent4"/>
                </a:solidFill>
              </a:rPr>
              <a:t>DE CLASE</a:t>
            </a:r>
            <a:endParaRPr>
              <a:solidFill>
                <a:schemeClr val="accent4"/>
              </a:solidFill>
            </a:endParaRPr>
          </a:p>
        </p:txBody>
      </p:sp>
      <p:pic>
        <p:nvPicPr>
          <p:cNvPr id="1146" name="Google Shape;1146;p99"/>
          <p:cNvPicPr preferRelativeResize="0"/>
          <p:nvPr/>
        </p:nvPicPr>
        <p:blipFill>
          <a:blip r:embed="rId3">
            <a:alphaModFix/>
          </a:blip>
          <a:stretch>
            <a:fillRect/>
          </a:stretch>
        </p:blipFill>
        <p:spPr>
          <a:xfrm>
            <a:off x="1556838" y="1068796"/>
            <a:ext cx="6030329" cy="37699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00"/>
          <p:cNvSpPr txBox="1"/>
          <p:nvPr>
            <p:ph type="ctrTitle"/>
          </p:nvPr>
        </p:nvSpPr>
        <p:spPr>
          <a:xfrm>
            <a:off x="849300" y="3778675"/>
            <a:ext cx="1593000" cy="9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DIAGRAMA</a:t>
            </a:r>
            <a:endParaRPr/>
          </a:p>
          <a:p>
            <a:pPr indent="0" lvl="0" marL="0" rtl="0" algn="l">
              <a:spcBef>
                <a:spcPts val="0"/>
              </a:spcBef>
              <a:spcAft>
                <a:spcPts val="0"/>
              </a:spcAft>
              <a:buNone/>
            </a:pPr>
            <a:r>
              <a:rPr lang="en">
                <a:solidFill>
                  <a:schemeClr val="accent4"/>
                </a:solidFill>
              </a:rPr>
              <a:t>DE OBIECTE</a:t>
            </a:r>
            <a:endParaRPr>
              <a:solidFill>
                <a:schemeClr val="accent4"/>
              </a:solidFill>
            </a:endParaRPr>
          </a:p>
        </p:txBody>
      </p:sp>
      <p:pic>
        <p:nvPicPr>
          <p:cNvPr id="1152" name="Google Shape;1152;p100"/>
          <p:cNvPicPr preferRelativeResize="0"/>
          <p:nvPr/>
        </p:nvPicPr>
        <p:blipFill>
          <a:blip r:embed="rId3">
            <a:alphaModFix/>
          </a:blip>
          <a:stretch>
            <a:fillRect/>
          </a:stretch>
        </p:blipFill>
        <p:spPr>
          <a:xfrm>
            <a:off x="3702377" y="258762"/>
            <a:ext cx="4153849" cy="4625976"/>
          </a:xfrm>
          <a:prstGeom prst="rect">
            <a:avLst/>
          </a:prstGeom>
          <a:noFill/>
          <a:ln>
            <a:noFill/>
          </a:ln>
        </p:spPr>
      </p:pic>
      <p:pic>
        <p:nvPicPr>
          <p:cNvPr id="1153" name="Google Shape;1153;p100"/>
          <p:cNvPicPr preferRelativeResize="0"/>
          <p:nvPr/>
        </p:nvPicPr>
        <p:blipFill rotWithShape="1">
          <a:blip r:embed="rId4">
            <a:alphaModFix/>
          </a:blip>
          <a:srcRect b="81710" l="42779" r="44094" t="6693"/>
          <a:stretch/>
        </p:blipFill>
        <p:spPr>
          <a:xfrm flipH="1" rot="10800000">
            <a:off x="2591288" y="3271188"/>
            <a:ext cx="574401" cy="507474"/>
          </a:xfrm>
          <a:prstGeom prst="rect">
            <a:avLst/>
          </a:prstGeom>
          <a:noFill/>
          <a:ln>
            <a:noFill/>
          </a:ln>
        </p:spPr>
      </p:pic>
      <p:pic>
        <p:nvPicPr>
          <p:cNvPr id="1154" name="Google Shape;1154;p100"/>
          <p:cNvPicPr preferRelativeResize="0"/>
          <p:nvPr/>
        </p:nvPicPr>
        <p:blipFill rotWithShape="1">
          <a:blip r:embed="rId4">
            <a:alphaModFix/>
          </a:blip>
          <a:srcRect b="81493" l="50634" r="43731" t="9752"/>
          <a:stretch/>
        </p:blipFill>
        <p:spPr>
          <a:xfrm flipH="1" rot="10800000">
            <a:off x="1329963" y="1142838"/>
            <a:ext cx="254775" cy="395850"/>
          </a:xfrm>
          <a:prstGeom prst="rect">
            <a:avLst/>
          </a:prstGeom>
          <a:noFill/>
          <a:ln>
            <a:noFill/>
          </a:ln>
        </p:spPr>
      </p:pic>
      <p:pic>
        <p:nvPicPr>
          <p:cNvPr id="1155" name="Google Shape;1155;p100"/>
          <p:cNvPicPr preferRelativeResize="0"/>
          <p:nvPr/>
        </p:nvPicPr>
        <p:blipFill rotWithShape="1">
          <a:blip r:embed="rId4">
            <a:alphaModFix/>
          </a:blip>
          <a:srcRect b="81493" l="50634" r="43731" t="9752"/>
          <a:stretch/>
        </p:blipFill>
        <p:spPr>
          <a:xfrm flipH="1" rot="10800000">
            <a:off x="8303513" y="2252763"/>
            <a:ext cx="254775" cy="39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101"/>
          <p:cNvPicPr preferRelativeResize="0"/>
          <p:nvPr/>
        </p:nvPicPr>
        <p:blipFill rotWithShape="1">
          <a:blip r:embed="rId3">
            <a:alphaModFix/>
          </a:blip>
          <a:srcRect b="81710" l="46778" r="44094" t="6693"/>
          <a:stretch/>
        </p:blipFill>
        <p:spPr>
          <a:xfrm flipH="1" rot="10800000">
            <a:off x="385096" y="931888"/>
            <a:ext cx="399426" cy="507474"/>
          </a:xfrm>
          <a:prstGeom prst="rect">
            <a:avLst/>
          </a:prstGeom>
          <a:noFill/>
          <a:ln>
            <a:noFill/>
          </a:ln>
        </p:spPr>
      </p:pic>
      <p:pic>
        <p:nvPicPr>
          <p:cNvPr id="1161" name="Google Shape;1161;p101"/>
          <p:cNvPicPr preferRelativeResize="0"/>
          <p:nvPr/>
        </p:nvPicPr>
        <p:blipFill rotWithShape="1">
          <a:blip r:embed="rId3">
            <a:alphaModFix/>
          </a:blip>
          <a:srcRect b="81493" l="50634" r="43731" t="9752"/>
          <a:stretch/>
        </p:blipFill>
        <p:spPr>
          <a:xfrm flipH="1" rot="10800000">
            <a:off x="680188" y="4491788"/>
            <a:ext cx="254775" cy="395850"/>
          </a:xfrm>
          <a:prstGeom prst="rect">
            <a:avLst/>
          </a:prstGeom>
          <a:noFill/>
          <a:ln>
            <a:noFill/>
          </a:ln>
        </p:spPr>
      </p:pic>
      <p:pic>
        <p:nvPicPr>
          <p:cNvPr id="1162" name="Google Shape;1162;p101"/>
          <p:cNvPicPr preferRelativeResize="0"/>
          <p:nvPr/>
        </p:nvPicPr>
        <p:blipFill rotWithShape="1">
          <a:blip r:embed="rId3">
            <a:alphaModFix/>
          </a:blip>
          <a:srcRect b="81493" l="50634" r="43731" t="9752"/>
          <a:stretch/>
        </p:blipFill>
        <p:spPr>
          <a:xfrm flipH="1" rot="10800000">
            <a:off x="8478188" y="2620563"/>
            <a:ext cx="254775" cy="395850"/>
          </a:xfrm>
          <a:prstGeom prst="rect">
            <a:avLst/>
          </a:prstGeom>
          <a:noFill/>
          <a:ln>
            <a:noFill/>
          </a:ln>
        </p:spPr>
      </p:pic>
      <p:sp>
        <p:nvSpPr>
          <p:cNvPr id="1163" name="Google Shape;1163;p10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a:t>
            </a:r>
            <a:r>
              <a:rPr lang="en">
                <a:solidFill>
                  <a:schemeClr val="accent4"/>
                </a:solidFill>
              </a:rPr>
              <a:t>DE COMPONENTE</a:t>
            </a:r>
            <a:endParaRPr>
              <a:solidFill>
                <a:schemeClr val="accent4"/>
              </a:solidFill>
            </a:endParaRPr>
          </a:p>
        </p:txBody>
      </p:sp>
      <p:pic>
        <p:nvPicPr>
          <p:cNvPr id="1164" name="Google Shape;1164;p101"/>
          <p:cNvPicPr preferRelativeResize="0"/>
          <p:nvPr/>
        </p:nvPicPr>
        <p:blipFill>
          <a:blip r:embed="rId4">
            <a:alphaModFix/>
          </a:blip>
          <a:stretch>
            <a:fillRect/>
          </a:stretch>
        </p:blipFill>
        <p:spPr>
          <a:xfrm>
            <a:off x="864349" y="1324300"/>
            <a:ext cx="7415299" cy="3193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0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a:t>
            </a:r>
            <a:r>
              <a:rPr lang="en">
                <a:solidFill>
                  <a:schemeClr val="accent4"/>
                </a:solidFill>
              </a:rPr>
              <a:t>DE DESFĂȘURARE</a:t>
            </a:r>
            <a:endParaRPr>
              <a:solidFill>
                <a:schemeClr val="accent4"/>
              </a:solidFill>
            </a:endParaRPr>
          </a:p>
        </p:txBody>
      </p:sp>
      <p:pic>
        <p:nvPicPr>
          <p:cNvPr id="1170" name="Google Shape;1170;p102"/>
          <p:cNvPicPr preferRelativeResize="0"/>
          <p:nvPr/>
        </p:nvPicPr>
        <p:blipFill rotWithShape="1">
          <a:blip r:embed="rId3">
            <a:alphaModFix/>
          </a:blip>
          <a:srcRect b="81710" l="46778" r="44094" t="6693"/>
          <a:stretch/>
        </p:blipFill>
        <p:spPr>
          <a:xfrm flipH="1" rot="10800000">
            <a:off x="1702471" y="1161013"/>
            <a:ext cx="399426" cy="507474"/>
          </a:xfrm>
          <a:prstGeom prst="rect">
            <a:avLst/>
          </a:prstGeom>
          <a:noFill/>
          <a:ln>
            <a:noFill/>
          </a:ln>
        </p:spPr>
      </p:pic>
      <p:pic>
        <p:nvPicPr>
          <p:cNvPr id="1171" name="Google Shape;1171;p102"/>
          <p:cNvPicPr preferRelativeResize="0"/>
          <p:nvPr/>
        </p:nvPicPr>
        <p:blipFill rotWithShape="1">
          <a:blip r:embed="rId3">
            <a:alphaModFix/>
          </a:blip>
          <a:srcRect b="81710" l="42779" r="44094" t="6693"/>
          <a:stretch/>
        </p:blipFill>
        <p:spPr>
          <a:xfrm flipH="1" rot="10800000">
            <a:off x="7158988" y="2953938"/>
            <a:ext cx="574401" cy="507474"/>
          </a:xfrm>
          <a:prstGeom prst="rect">
            <a:avLst/>
          </a:prstGeom>
          <a:noFill/>
          <a:ln>
            <a:noFill/>
          </a:ln>
        </p:spPr>
      </p:pic>
      <p:pic>
        <p:nvPicPr>
          <p:cNvPr id="1172" name="Google Shape;1172;p102"/>
          <p:cNvPicPr preferRelativeResize="0"/>
          <p:nvPr/>
        </p:nvPicPr>
        <p:blipFill rotWithShape="1">
          <a:blip r:embed="rId3">
            <a:alphaModFix/>
          </a:blip>
          <a:srcRect b="81493" l="50634" r="43731" t="9752"/>
          <a:stretch/>
        </p:blipFill>
        <p:spPr>
          <a:xfrm flipH="1" rot="10800000">
            <a:off x="1155813" y="4056488"/>
            <a:ext cx="254775" cy="395850"/>
          </a:xfrm>
          <a:prstGeom prst="rect">
            <a:avLst/>
          </a:prstGeom>
          <a:noFill/>
          <a:ln>
            <a:noFill/>
          </a:ln>
        </p:spPr>
      </p:pic>
      <p:pic>
        <p:nvPicPr>
          <p:cNvPr id="1173" name="Google Shape;1173;p102"/>
          <p:cNvPicPr preferRelativeResize="0"/>
          <p:nvPr/>
        </p:nvPicPr>
        <p:blipFill>
          <a:blip r:embed="rId4">
            <a:alphaModFix/>
          </a:blip>
          <a:stretch>
            <a:fillRect/>
          </a:stretch>
        </p:blipFill>
        <p:spPr>
          <a:xfrm>
            <a:off x="2254297" y="1221196"/>
            <a:ext cx="4752290" cy="33601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03"/>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a:t>
            </a:r>
            <a:r>
              <a:rPr lang="en">
                <a:solidFill>
                  <a:schemeClr val="accent4"/>
                </a:solidFill>
              </a:rPr>
              <a:t>DE COMUNICARE</a:t>
            </a:r>
            <a:endParaRPr>
              <a:solidFill>
                <a:schemeClr val="accent4"/>
              </a:solidFill>
            </a:endParaRPr>
          </a:p>
        </p:txBody>
      </p:sp>
      <p:pic>
        <p:nvPicPr>
          <p:cNvPr id="1179" name="Google Shape;1179;p103"/>
          <p:cNvPicPr preferRelativeResize="0"/>
          <p:nvPr/>
        </p:nvPicPr>
        <p:blipFill>
          <a:blip r:embed="rId3">
            <a:alphaModFix/>
          </a:blip>
          <a:stretch>
            <a:fillRect/>
          </a:stretch>
        </p:blipFill>
        <p:spPr>
          <a:xfrm>
            <a:off x="1591552" y="1372748"/>
            <a:ext cx="5960900" cy="3042200"/>
          </a:xfrm>
          <a:prstGeom prst="rect">
            <a:avLst/>
          </a:prstGeom>
          <a:noFill/>
          <a:ln>
            <a:noFill/>
          </a:ln>
        </p:spPr>
      </p:pic>
      <p:pic>
        <p:nvPicPr>
          <p:cNvPr id="1180" name="Google Shape;1180;p103"/>
          <p:cNvPicPr preferRelativeResize="0"/>
          <p:nvPr/>
        </p:nvPicPr>
        <p:blipFill rotWithShape="1">
          <a:blip r:embed="rId4">
            <a:alphaModFix/>
          </a:blip>
          <a:srcRect b="81710" l="42779" r="44094" t="6693"/>
          <a:stretch/>
        </p:blipFill>
        <p:spPr>
          <a:xfrm flipH="1" rot="10800000">
            <a:off x="6463213" y="2962688"/>
            <a:ext cx="574401" cy="507474"/>
          </a:xfrm>
          <a:prstGeom prst="rect">
            <a:avLst/>
          </a:prstGeom>
          <a:noFill/>
          <a:ln>
            <a:noFill/>
          </a:ln>
        </p:spPr>
      </p:pic>
      <p:pic>
        <p:nvPicPr>
          <p:cNvPr id="1181" name="Google Shape;1181;p103"/>
          <p:cNvPicPr preferRelativeResize="0"/>
          <p:nvPr/>
        </p:nvPicPr>
        <p:blipFill rotWithShape="1">
          <a:blip r:embed="rId4">
            <a:alphaModFix/>
          </a:blip>
          <a:srcRect b="81493" l="50634" r="43731" t="9752"/>
          <a:stretch/>
        </p:blipFill>
        <p:spPr>
          <a:xfrm flipH="1" rot="10800000">
            <a:off x="1329963" y="1142838"/>
            <a:ext cx="254775" cy="395850"/>
          </a:xfrm>
          <a:prstGeom prst="rect">
            <a:avLst/>
          </a:prstGeom>
          <a:noFill/>
          <a:ln>
            <a:noFill/>
          </a:ln>
        </p:spPr>
      </p:pic>
      <p:pic>
        <p:nvPicPr>
          <p:cNvPr id="1182" name="Google Shape;1182;p103"/>
          <p:cNvPicPr preferRelativeResize="0"/>
          <p:nvPr/>
        </p:nvPicPr>
        <p:blipFill rotWithShape="1">
          <a:blip r:embed="rId4">
            <a:alphaModFix/>
          </a:blip>
          <a:srcRect b="81493" l="50634" r="43731" t="9752"/>
          <a:stretch/>
        </p:blipFill>
        <p:spPr>
          <a:xfrm flipH="1" rot="10800000">
            <a:off x="2919438" y="3470163"/>
            <a:ext cx="254775" cy="395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pic>
        <p:nvPicPr>
          <p:cNvPr id="1187" name="Google Shape;1187;p104"/>
          <p:cNvPicPr preferRelativeResize="0"/>
          <p:nvPr/>
        </p:nvPicPr>
        <p:blipFill rotWithShape="1">
          <a:blip r:embed="rId3">
            <a:alphaModFix/>
          </a:blip>
          <a:srcRect b="81710" l="46778" r="44094" t="6693"/>
          <a:stretch/>
        </p:blipFill>
        <p:spPr>
          <a:xfrm flipH="1" rot="10800000">
            <a:off x="385096" y="931888"/>
            <a:ext cx="399426" cy="507474"/>
          </a:xfrm>
          <a:prstGeom prst="rect">
            <a:avLst/>
          </a:prstGeom>
          <a:noFill/>
          <a:ln>
            <a:noFill/>
          </a:ln>
        </p:spPr>
      </p:pic>
      <p:pic>
        <p:nvPicPr>
          <p:cNvPr id="1188" name="Google Shape;1188;p104"/>
          <p:cNvPicPr preferRelativeResize="0"/>
          <p:nvPr/>
        </p:nvPicPr>
        <p:blipFill rotWithShape="1">
          <a:blip r:embed="rId3">
            <a:alphaModFix/>
          </a:blip>
          <a:srcRect b="81493" l="50634" r="43731" t="9752"/>
          <a:stretch/>
        </p:blipFill>
        <p:spPr>
          <a:xfrm flipH="1" rot="10800000">
            <a:off x="680188" y="4491788"/>
            <a:ext cx="254775" cy="395850"/>
          </a:xfrm>
          <a:prstGeom prst="rect">
            <a:avLst/>
          </a:prstGeom>
          <a:noFill/>
          <a:ln>
            <a:noFill/>
          </a:ln>
        </p:spPr>
      </p:pic>
      <p:pic>
        <p:nvPicPr>
          <p:cNvPr id="1189" name="Google Shape;1189;p104"/>
          <p:cNvPicPr preferRelativeResize="0"/>
          <p:nvPr/>
        </p:nvPicPr>
        <p:blipFill rotWithShape="1">
          <a:blip r:embed="rId3">
            <a:alphaModFix/>
          </a:blip>
          <a:srcRect b="81493" l="50634" r="43731" t="9752"/>
          <a:stretch/>
        </p:blipFill>
        <p:spPr>
          <a:xfrm flipH="1" rot="10800000">
            <a:off x="8478188" y="2620563"/>
            <a:ext cx="254775" cy="395850"/>
          </a:xfrm>
          <a:prstGeom prst="rect">
            <a:avLst/>
          </a:prstGeom>
          <a:noFill/>
          <a:ln>
            <a:noFill/>
          </a:ln>
        </p:spPr>
      </p:pic>
      <p:sp>
        <p:nvSpPr>
          <p:cNvPr id="1190" name="Google Shape;1190;p10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a:t>
            </a:r>
            <a:r>
              <a:rPr lang="en">
                <a:solidFill>
                  <a:schemeClr val="accent4"/>
                </a:solidFill>
              </a:rPr>
              <a:t>DE ACTIVITATE</a:t>
            </a:r>
            <a:endParaRPr>
              <a:solidFill>
                <a:schemeClr val="accent4"/>
              </a:solidFill>
            </a:endParaRPr>
          </a:p>
        </p:txBody>
      </p:sp>
      <p:pic>
        <p:nvPicPr>
          <p:cNvPr id="1191" name="Google Shape;1191;p104"/>
          <p:cNvPicPr preferRelativeResize="0"/>
          <p:nvPr/>
        </p:nvPicPr>
        <p:blipFill>
          <a:blip r:embed="rId4">
            <a:alphaModFix/>
          </a:blip>
          <a:stretch>
            <a:fillRect/>
          </a:stretch>
        </p:blipFill>
        <p:spPr>
          <a:xfrm>
            <a:off x="671500" y="1404496"/>
            <a:ext cx="7800975" cy="3105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105"/>
          <p:cNvPicPr preferRelativeResize="0"/>
          <p:nvPr/>
        </p:nvPicPr>
        <p:blipFill rotWithShape="1">
          <a:blip r:embed="rId3">
            <a:alphaModFix/>
          </a:blip>
          <a:srcRect b="81710" l="46778" r="44094" t="6693"/>
          <a:stretch/>
        </p:blipFill>
        <p:spPr>
          <a:xfrm flipH="1" rot="10800000">
            <a:off x="751671" y="1676488"/>
            <a:ext cx="399426" cy="507474"/>
          </a:xfrm>
          <a:prstGeom prst="rect">
            <a:avLst/>
          </a:prstGeom>
          <a:noFill/>
          <a:ln>
            <a:noFill/>
          </a:ln>
        </p:spPr>
      </p:pic>
      <p:pic>
        <p:nvPicPr>
          <p:cNvPr id="1197" name="Google Shape;1197;p105"/>
          <p:cNvPicPr preferRelativeResize="0"/>
          <p:nvPr/>
        </p:nvPicPr>
        <p:blipFill rotWithShape="1">
          <a:blip r:embed="rId3">
            <a:alphaModFix/>
          </a:blip>
          <a:srcRect b="81493" l="50634" r="43731" t="9752"/>
          <a:stretch/>
        </p:blipFill>
        <p:spPr>
          <a:xfrm flipH="1" rot="10800000">
            <a:off x="1213988" y="4022088"/>
            <a:ext cx="254775" cy="395850"/>
          </a:xfrm>
          <a:prstGeom prst="rect">
            <a:avLst/>
          </a:prstGeom>
          <a:noFill/>
          <a:ln>
            <a:noFill/>
          </a:ln>
        </p:spPr>
      </p:pic>
      <p:pic>
        <p:nvPicPr>
          <p:cNvPr id="1198" name="Google Shape;1198;p105"/>
          <p:cNvPicPr preferRelativeResize="0"/>
          <p:nvPr/>
        </p:nvPicPr>
        <p:blipFill rotWithShape="1">
          <a:blip r:embed="rId3">
            <a:alphaModFix/>
          </a:blip>
          <a:srcRect b="81493" l="50634" r="43731" t="9752"/>
          <a:stretch/>
        </p:blipFill>
        <p:spPr>
          <a:xfrm flipH="1" rot="10800000">
            <a:off x="7928338" y="2872563"/>
            <a:ext cx="254775" cy="395850"/>
          </a:xfrm>
          <a:prstGeom prst="rect">
            <a:avLst/>
          </a:prstGeom>
          <a:noFill/>
          <a:ln>
            <a:noFill/>
          </a:ln>
        </p:spPr>
      </p:pic>
      <p:sp>
        <p:nvSpPr>
          <p:cNvPr id="1199" name="Google Shape;1199;p10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a:t>
            </a:r>
            <a:r>
              <a:rPr lang="en">
                <a:solidFill>
                  <a:schemeClr val="accent4"/>
                </a:solidFill>
              </a:rPr>
              <a:t>DE SECVENȚE</a:t>
            </a:r>
            <a:endParaRPr>
              <a:solidFill>
                <a:schemeClr val="accent4"/>
              </a:solidFill>
            </a:endParaRPr>
          </a:p>
        </p:txBody>
      </p:sp>
      <p:pic>
        <p:nvPicPr>
          <p:cNvPr id="1200" name="Google Shape;1200;p105"/>
          <p:cNvPicPr preferRelativeResize="0"/>
          <p:nvPr/>
        </p:nvPicPr>
        <p:blipFill rotWithShape="1">
          <a:blip r:embed="rId4">
            <a:alphaModFix/>
          </a:blip>
          <a:srcRect b="0" l="0" r="0" t="0"/>
          <a:stretch/>
        </p:blipFill>
        <p:spPr>
          <a:xfrm>
            <a:off x="1468787" y="1068801"/>
            <a:ext cx="6206425" cy="3719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06"/>
          <p:cNvSpPr txBox="1"/>
          <p:nvPr>
            <p:ph type="ctrTitle"/>
          </p:nvPr>
        </p:nvSpPr>
        <p:spPr>
          <a:xfrm>
            <a:off x="2017761" y="3778721"/>
            <a:ext cx="63228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DIAGRAMA </a:t>
            </a:r>
            <a:r>
              <a:rPr lang="en">
                <a:solidFill>
                  <a:schemeClr val="accent3"/>
                </a:solidFill>
              </a:rPr>
              <a:t>DE</a:t>
            </a:r>
            <a:endParaRPr>
              <a:solidFill>
                <a:schemeClr val="accent4"/>
              </a:solidFill>
            </a:endParaRPr>
          </a:p>
          <a:p>
            <a:pPr indent="0" lvl="0" marL="0" rtl="0" algn="r">
              <a:spcBef>
                <a:spcPts val="0"/>
              </a:spcBef>
              <a:spcAft>
                <a:spcPts val="0"/>
              </a:spcAft>
              <a:buNone/>
            </a:pPr>
            <a:r>
              <a:rPr lang="en">
                <a:solidFill>
                  <a:schemeClr val="accent4"/>
                </a:solidFill>
              </a:rPr>
              <a:t>TRANZIȚII DE STĂRI</a:t>
            </a:r>
            <a:endParaRPr>
              <a:solidFill>
                <a:schemeClr val="accent4"/>
              </a:solidFill>
            </a:endParaRPr>
          </a:p>
        </p:txBody>
      </p:sp>
      <p:pic>
        <p:nvPicPr>
          <p:cNvPr id="1206" name="Google Shape;1206;p106"/>
          <p:cNvPicPr preferRelativeResize="0"/>
          <p:nvPr/>
        </p:nvPicPr>
        <p:blipFill>
          <a:blip r:embed="rId3">
            <a:alphaModFix/>
          </a:blip>
          <a:stretch>
            <a:fillRect/>
          </a:stretch>
        </p:blipFill>
        <p:spPr>
          <a:xfrm>
            <a:off x="736625" y="211375"/>
            <a:ext cx="4776225" cy="4720749"/>
          </a:xfrm>
          <a:prstGeom prst="rect">
            <a:avLst/>
          </a:prstGeom>
          <a:noFill/>
          <a:ln>
            <a:noFill/>
          </a:ln>
        </p:spPr>
      </p:pic>
      <p:pic>
        <p:nvPicPr>
          <p:cNvPr id="1207" name="Google Shape;1207;p106"/>
          <p:cNvPicPr preferRelativeResize="0"/>
          <p:nvPr/>
        </p:nvPicPr>
        <p:blipFill rotWithShape="1">
          <a:blip r:embed="rId4">
            <a:alphaModFix/>
          </a:blip>
          <a:srcRect b="81710" l="46778" r="44094" t="6693"/>
          <a:stretch/>
        </p:blipFill>
        <p:spPr>
          <a:xfrm flipH="1" rot="10800000">
            <a:off x="6158646" y="668413"/>
            <a:ext cx="399426" cy="507474"/>
          </a:xfrm>
          <a:prstGeom prst="rect">
            <a:avLst/>
          </a:prstGeom>
          <a:noFill/>
          <a:ln>
            <a:noFill/>
          </a:ln>
        </p:spPr>
      </p:pic>
      <p:pic>
        <p:nvPicPr>
          <p:cNvPr id="1208" name="Google Shape;1208;p106"/>
          <p:cNvPicPr preferRelativeResize="0"/>
          <p:nvPr/>
        </p:nvPicPr>
        <p:blipFill rotWithShape="1">
          <a:blip r:embed="rId4">
            <a:alphaModFix/>
          </a:blip>
          <a:srcRect b="81493" l="50634" r="43731" t="9752"/>
          <a:stretch/>
        </p:blipFill>
        <p:spPr>
          <a:xfrm flipH="1" rot="10800000">
            <a:off x="313613" y="2830738"/>
            <a:ext cx="254775" cy="395850"/>
          </a:xfrm>
          <a:prstGeom prst="rect">
            <a:avLst/>
          </a:prstGeom>
          <a:noFill/>
          <a:ln>
            <a:noFill/>
          </a:ln>
        </p:spPr>
      </p:pic>
      <p:pic>
        <p:nvPicPr>
          <p:cNvPr id="1209" name="Google Shape;1209;p106"/>
          <p:cNvPicPr preferRelativeResize="0"/>
          <p:nvPr/>
        </p:nvPicPr>
        <p:blipFill rotWithShape="1">
          <a:blip r:embed="rId4">
            <a:alphaModFix/>
          </a:blip>
          <a:srcRect b="81493" l="50634" r="43731" t="9752"/>
          <a:stretch/>
        </p:blipFill>
        <p:spPr>
          <a:xfrm flipH="1" rot="10800000">
            <a:off x="7790863" y="3226588"/>
            <a:ext cx="254775" cy="395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07"/>
          <p:cNvSpPr txBox="1"/>
          <p:nvPr>
            <p:ph type="ctrTitle"/>
          </p:nvPr>
        </p:nvSpPr>
        <p:spPr>
          <a:xfrm>
            <a:off x="2021736" y="3790171"/>
            <a:ext cx="63228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SCHEMA</a:t>
            </a:r>
            <a:endParaRPr>
              <a:solidFill>
                <a:schemeClr val="accent4"/>
              </a:solidFill>
            </a:endParaRPr>
          </a:p>
          <a:p>
            <a:pPr indent="0" lvl="0" marL="0" rtl="0" algn="r">
              <a:spcBef>
                <a:spcPts val="0"/>
              </a:spcBef>
              <a:spcAft>
                <a:spcPts val="0"/>
              </a:spcAft>
              <a:buNone/>
            </a:pPr>
            <a:r>
              <a:rPr lang="en">
                <a:solidFill>
                  <a:schemeClr val="accent4"/>
                </a:solidFill>
              </a:rPr>
              <a:t>LOGICĂ</a:t>
            </a:r>
            <a:endParaRPr>
              <a:solidFill>
                <a:schemeClr val="accent4"/>
              </a:solidFill>
            </a:endParaRPr>
          </a:p>
        </p:txBody>
      </p:sp>
      <p:pic>
        <p:nvPicPr>
          <p:cNvPr id="1215" name="Google Shape;1215;p107"/>
          <p:cNvPicPr preferRelativeResize="0"/>
          <p:nvPr/>
        </p:nvPicPr>
        <p:blipFill>
          <a:blip r:embed="rId3">
            <a:alphaModFix/>
          </a:blip>
          <a:stretch>
            <a:fillRect/>
          </a:stretch>
        </p:blipFill>
        <p:spPr>
          <a:xfrm>
            <a:off x="1710325" y="170300"/>
            <a:ext cx="2404450" cy="4802900"/>
          </a:xfrm>
          <a:prstGeom prst="rect">
            <a:avLst/>
          </a:prstGeom>
          <a:noFill/>
          <a:ln>
            <a:noFill/>
          </a:ln>
        </p:spPr>
      </p:pic>
      <p:pic>
        <p:nvPicPr>
          <p:cNvPr id="1216" name="Google Shape;1216;p107"/>
          <p:cNvPicPr preferRelativeResize="0"/>
          <p:nvPr/>
        </p:nvPicPr>
        <p:blipFill rotWithShape="1">
          <a:blip r:embed="rId4">
            <a:alphaModFix/>
          </a:blip>
          <a:srcRect b="81710" l="42779" r="44094" t="6693"/>
          <a:stretch/>
        </p:blipFill>
        <p:spPr>
          <a:xfrm flipH="1" rot="10800000">
            <a:off x="4843975" y="1152763"/>
            <a:ext cx="574401" cy="507474"/>
          </a:xfrm>
          <a:prstGeom prst="rect">
            <a:avLst/>
          </a:prstGeom>
          <a:noFill/>
          <a:ln>
            <a:noFill/>
          </a:ln>
        </p:spPr>
      </p:pic>
      <p:pic>
        <p:nvPicPr>
          <p:cNvPr id="1217" name="Google Shape;1217;p107"/>
          <p:cNvPicPr preferRelativeResize="0"/>
          <p:nvPr/>
        </p:nvPicPr>
        <p:blipFill rotWithShape="1">
          <a:blip r:embed="rId4">
            <a:alphaModFix/>
          </a:blip>
          <a:srcRect b="81493" l="50634" r="43731" t="9752"/>
          <a:stretch/>
        </p:blipFill>
        <p:spPr>
          <a:xfrm flipH="1" rot="10800000">
            <a:off x="899275" y="2276938"/>
            <a:ext cx="254775" cy="395850"/>
          </a:xfrm>
          <a:prstGeom prst="rect">
            <a:avLst/>
          </a:prstGeom>
          <a:noFill/>
          <a:ln>
            <a:noFill/>
          </a:ln>
        </p:spPr>
      </p:pic>
      <p:pic>
        <p:nvPicPr>
          <p:cNvPr id="1218" name="Google Shape;1218;p107"/>
          <p:cNvPicPr preferRelativeResize="0"/>
          <p:nvPr/>
        </p:nvPicPr>
        <p:blipFill rotWithShape="1">
          <a:blip r:embed="rId4">
            <a:alphaModFix/>
          </a:blip>
          <a:srcRect b="81493" l="50634" r="43731" t="9752"/>
          <a:stretch/>
        </p:blipFill>
        <p:spPr>
          <a:xfrm flipH="1" rot="10800000">
            <a:off x="6077150" y="3790163"/>
            <a:ext cx="254775" cy="39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81"/>
          <p:cNvPicPr preferRelativeResize="0"/>
          <p:nvPr/>
        </p:nvPicPr>
        <p:blipFill rotWithShape="1">
          <a:blip r:embed="rId3">
            <a:alphaModFix/>
          </a:blip>
          <a:srcRect b="5089" l="8599" r="10350" t="9366"/>
          <a:stretch/>
        </p:blipFill>
        <p:spPr>
          <a:xfrm>
            <a:off x="1196013" y="1177804"/>
            <a:ext cx="3257474" cy="3438025"/>
          </a:xfrm>
          <a:prstGeom prst="rect">
            <a:avLst/>
          </a:prstGeom>
          <a:noFill/>
          <a:ln>
            <a:noFill/>
          </a:ln>
        </p:spPr>
      </p:pic>
      <p:pic>
        <p:nvPicPr>
          <p:cNvPr id="794" name="Google Shape;794;p81"/>
          <p:cNvPicPr preferRelativeResize="0"/>
          <p:nvPr/>
        </p:nvPicPr>
        <p:blipFill rotWithShape="1">
          <a:blip r:embed="rId4">
            <a:alphaModFix/>
          </a:blip>
          <a:srcRect b="81710" l="42779" r="44094" t="6693"/>
          <a:stretch/>
        </p:blipFill>
        <p:spPr>
          <a:xfrm flipH="1" rot="10800000">
            <a:off x="750350" y="1321601"/>
            <a:ext cx="574401" cy="507474"/>
          </a:xfrm>
          <a:prstGeom prst="rect">
            <a:avLst/>
          </a:prstGeom>
          <a:noFill/>
          <a:ln>
            <a:noFill/>
          </a:ln>
        </p:spPr>
      </p:pic>
      <p:pic>
        <p:nvPicPr>
          <p:cNvPr id="795" name="Google Shape;795;p81"/>
          <p:cNvPicPr preferRelativeResize="0"/>
          <p:nvPr/>
        </p:nvPicPr>
        <p:blipFill rotWithShape="1">
          <a:blip r:embed="rId4">
            <a:alphaModFix/>
          </a:blip>
          <a:srcRect b="81493" l="50634" r="43731" t="9752"/>
          <a:stretch/>
        </p:blipFill>
        <p:spPr>
          <a:xfrm flipH="1" rot="10800000">
            <a:off x="1069963" y="3642125"/>
            <a:ext cx="254775" cy="395850"/>
          </a:xfrm>
          <a:prstGeom prst="rect">
            <a:avLst/>
          </a:prstGeom>
          <a:noFill/>
          <a:ln>
            <a:noFill/>
          </a:ln>
        </p:spPr>
      </p:pic>
      <p:pic>
        <p:nvPicPr>
          <p:cNvPr id="796" name="Google Shape;796;p81"/>
          <p:cNvPicPr preferRelativeResize="0"/>
          <p:nvPr/>
        </p:nvPicPr>
        <p:blipFill rotWithShape="1">
          <a:blip r:embed="rId4">
            <a:alphaModFix/>
          </a:blip>
          <a:srcRect b="81710" l="46778" r="44094" t="6693"/>
          <a:stretch/>
        </p:blipFill>
        <p:spPr>
          <a:xfrm flipH="1" rot="10800000">
            <a:off x="4571996" y="1629401"/>
            <a:ext cx="399426" cy="507474"/>
          </a:xfrm>
          <a:prstGeom prst="rect">
            <a:avLst/>
          </a:prstGeom>
          <a:noFill/>
          <a:ln>
            <a:noFill/>
          </a:ln>
        </p:spPr>
      </p:pic>
      <p:sp>
        <p:nvSpPr>
          <p:cNvPr id="797" name="Google Shape;797;p81"/>
          <p:cNvSpPr txBox="1"/>
          <p:nvPr>
            <p:ph type="title"/>
          </p:nvPr>
        </p:nvSpPr>
        <p:spPr>
          <a:xfrm>
            <a:off x="4949100" y="2320775"/>
            <a:ext cx="3468900" cy="171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4"/>
                </a:solidFill>
              </a:rPr>
              <a:t>INTRODUCERE </a:t>
            </a:r>
            <a:endParaRPr>
              <a:solidFill>
                <a:schemeClr val="accent4"/>
              </a:solidFill>
            </a:endParaRPr>
          </a:p>
        </p:txBody>
      </p:sp>
      <p:sp>
        <p:nvSpPr>
          <p:cNvPr id="798" name="Google Shape;798;p81"/>
          <p:cNvSpPr txBox="1"/>
          <p:nvPr>
            <p:ph idx="1" type="subTitle"/>
          </p:nvPr>
        </p:nvSpPr>
        <p:spPr>
          <a:xfrm>
            <a:off x="5461200" y="3866050"/>
            <a:ext cx="2956800" cy="49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Despre proiect - scurtă descriere</a:t>
            </a:r>
            <a:endParaRPr/>
          </a:p>
        </p:txBody>
      </p:sp>
      <p:sp>
        <p:nvSpPr>
          <p:cNvPr id="799" name="Google Shape;799;p81"/>
          <p:cNvSpPr txBox="1"/>
          <p:nvPr>
            <p:ph idx="2" type="title"/>
          </p:nvPr>
        </p:nvSpPr>
        <p:spPr>
          <a:xfrm>
            <a:off x="4949100" y="524500"/>
            <a:ext cx="3468900" cy="110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800" name="Google Shape;800;p81"/>
          <p:cNvSpPr/>
          <p:nvPr/>
        </p:nvSpPr>
        <p:spPr>
          <a:xfrm>
            <a:off x="2246900"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C050"/>
              </a:solidFill>
            </a:endParaRPr>
          </a:p>
        </p:txBody>
      </p:sp>
      <p:sp>
        <p:nvSpPr>
          <p:cNvPr id="801" name="Google Shape;801;p81"/>
          <p:cNvSpPr/>
          <p:nvPr/>
        </p:nvSpPr>
        <p:spPr>
          <a:xfrm>
            <a:off x="2573350"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1">
            <a:hlinkClick action="ppaction://hlinksldjump" r:id="rId5"/>
          </p:cNvPr>
          <p:cNvSpPr/>
          <p:nvPr/>
        </p:nvSpPr>
        <p:spPr>
          <a:xfrm>
            <a:off x="2899800"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pic>
        <p:nvPicPr>
          <p:cNvPr id="1223" name="Google Shape;1223;p108"/>
          <p:cNvPicPr preferRelativeResize="0"/>
          <p:nvPr/>
        </p:nvPicPr>
        <p:blipFill rotWithShape="1">
          <a:blip r:embed="rId3">
            <a:alphaModFix/>
          </a:blip>
          <a:srcRect b="12401" l="8374" r="8382" t="12393"/>
          <a:stretch/>
        </p:blipFill>
        <p:spPr>
          <a:xfrm>
            <a:off x="4180938" y="1346174"/>
            <a:ext cx="3817423" cy="3448851"/>
          </a:xfrm>
          <a:prstGeom prst="rect">
            <a:avLst/>
          </a:prstGeom>
          <a:noFill/>
          <a:ln>
            <a:noFill/>
          </a:ln>
        </p:spPr>
      </p:pic>
      <p:sp>
        <p:nvSpPr>
          <p:cNvPr id="1224" name="Google Shape;1224;p108"/>
          <p:cNvSpPr txBox="1"/>
          <p:nvPr>
            <p:ph type="title"/>
          </p:nvPr>
        </p:nvSpPr>
        <p:spPr>
          <a:xfrm>
            <a:off x="720000" y="2320775"/>
            <a:ext cx="3367800" cy="17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INTERFAȚA</a:t>
            </a:r>
            <a:r>
              <a:rPr lang="en">
                <a:solidFill>
                  <a:schemeClr val="accent3"/>
                </a:solidFill>
              </a:rPr>
              <a:t> </a:t>
            </a:r>
            <a:r>
              <a:rPr lang="en"/>
              <a:t>GRAFICĂ</a:t>
            </a:r>
            <a:endParaRPr/>
          </a:p>
        </p:txBody>
      </p:sp>
      <p:sp>
        <p:nvSpPr>
          <p:cNvPr id="1225" name="Google Shape;1225;p108"/>
          <p:cNvSpPr txBox="1"/>
          <p:nvPr>
            <p:ph idx="2" type="title"/>
          </p:nvPr>
        </p:nvSpPr>
        <p:spPr>
          <a:xfrm>
            <a:off x="4949100" y="524500"/>
            <a:ext cx="3468900" cy="110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1226" name="Google Shape;1226;p108"/>
          <p:cNvSpPr txBox="1"/>
          <p:nvPr>
            <p:ph idx="1" type="subTitle"/>
          </p:nvPr>
        </p:nvSpPr>
        <p:spPr>
          <a:xfrm>
            <a:off x="720000" y="4106625"/>
            <a:ext cx="2956800" cy="49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Capturi de ecran ce ilustrează designul interfeței utilizator</a:t>
            </a:r>
            <a:endParaRPr/>
          </a:p>
        </p:txBody>
      </p:sp>
      <p:pic>
        <p:nvPicPr>
          <p:cNvPr id="1227" name="Google Shape;1227;p108"/>
          <p:cNvPicPr preferRelativeResize="0"/>
          <p:nvPr/>
        </p:nvPicPr>
        <p:blipFill rotWithShape="1">
          <a:blip r:embed="rId4">
            <a:alphaModFix/>
          </a:blip>
          <a:srcRect b="81710" l="42779" r="44094" t="6693"/>
          <a:stretch/>
        </p:blipFill>
        <p:spPr>
          <a:xfrm flipH="1" rot="10800000">
            <a:off x="3876825" y="1629388"/>
            <a:ext cx="574401" cy="507474"/>
          </a:xfrm>
          <a:prstGeom prst="rect">
            <a:avLst/>
          </a:prstGeom>
          <a:noFill/>
          <a:ln>
            <a:noFill/>
          </a:ln>
        </p:spPr>
      </p:pic>
      <p:pic>
        <p:nvPicPr>
          <p:cNvPr id="1228" name="Google Shape;1228;p108"/>
          <p:cNvPicPr preferRelativeResize="0"/>
          <p:nvPr/>
        </p:nvPicPr>
        <p:blipFill rotWithShape="1">
          <a:blip r:embed="rId4">
            <a:alphaModFix/>
          </a:blip>
          <a:srcRect b="81493" l="50634" r="43731" t="9752"/>
          <a:stretch/>
        </p:blipFill>
        <p:spPr>
          <a:xfrm flipH="1" rot="10800000">
            <a:off x="3994938" y="3449363"/>
            <a:ext cx="254775" cy="395850"/>
          </a:xfrm>
          <a:prstGeom prst="rect">
            <a:avLst/>
          </a:prstGeom>
          <a:noFill/>
          <a:ln>
            <a:noFill/>
          </a:ln>
        </p:spPr>
      </p:pic>
      <p:pic>
        <p:nvPicPr>
          <p:cNvPr id="1229" name="Google Shape;1229;p108"/>
          <p:cNvPicPr preferRelativeResize="0"/>
          <p:nvPr/>
        </p:nvPicPr>
        <p:blipFill rotWithShape="1">
          <a:blip r:embed="rId4">
            <a:alphaModFix/>
          </a:blip>
          <a:srcRect b="81710" l="46778" r="44094" t="6693"/>
          <a:stretch/>
        </p:blipFill>
        <p:spPr>
          <a:xfrm flipH="1" rot="10800000">
            <a:off x="7805421" y="2701251"/>
            <a:ext cx="399426" cy="507474"/>
          </a:xfrm>
          <a:prstGeom prst="rect">
            <a:avLst/>
          </a:prstGeom>
          <a:noFill/>
          <a:ln>
            <a:noFill/>
          </a:ln>
        </p:spPr>
      </p:pic>
      <p:sp>
        <p:nvSpPr>
          <p:cNvPr id="1230" name="Google Shape;1230;p108"/>
          <p:cNvSpPr/>
          <p:nvPr/>
        </p:nvSpPr>
        <p:spPr>
          <a:xfrm>
            <a:off x="830050"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C050"/>
              </a:solidFill>
            </a:endParaRPr>
          </a:p>
        </p:txBody>
      </p:sp>
      <p:sp>
        <p:nvSpPr>
          <p:cNvPr id="1231" name="Google Shape;1231;p108"/>
          <p:cNvSpPr/>
          <p:nvPr/>
        </p:nvSpPr>
        <p:spPr>
          <a:xfrm>
            <a:off x="1156500"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8">
            <a:hlinkClick action="ppaction://hlinksldjump" r:id="rId5"/>
          </p:cNvPr>
          <p:cNvSpPr/>
          <p:nvPr/>
        </p:nvSpPr>
        <p:spPr>
          <a:xfrm>
            <a:off x="1482956"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pic>
        <p:nvPicPr>
          <p:cNvPr id="1237" name="Google Shape;1237;p109"/>
          <p:cNvPicPr preferRelativeResize="0"/>
          <p:nvPr/>
        </p:nvPicPr>
        <p:blipFill rotWithShape="1">
          <a:blip r:embed="rId3">
            <a:alphaModFix/>
          </a:blip>
          <a:srcRect b="81710" l="46778" r="44094" t="6693"/>
          <a:stretch/>
        </p:blipFill>
        <p:spPr>
          <a:xfrm flipH="1" rot="10800000">
            <a:off x="934971" y="691338"/>
            <a:ext cx="399426" cy="507474"/>
          </a:xfrm>
          <a:prstGeom prst="rect">
            <a:avLst/>
          </a:prstGeom>
          <a:noFill/>
          <a:ln>
            <a:noFill/>
          </a:ln>
        </p:spPr>
      </p:pic>
      <p:sp>
        <p:nvSpPr>
          <p:cNvPr id="1238" name="Google Shape;1238;p10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INTERFAȚA</a:t>
            </a:r>
            <a:r>
              <a:rPr lang="en"/>
              <a:t> </a:t>
            </a:r>
            <a:r>
              <a:rPr lang="en">
                <a:solidFill>
                  <a:schemeClr val="accent4"/>
                </a:solidFill>
              </a:rPr>
              <a:t>PRINCIPALĂ</a:t>
            </a:r>
            <a:endParaRPr>
              <a:solidFill>
                <a:schemeClr val="accent4"/>
              </a:solidFill>
            </a:endParaRPr>
          </a:p>
        </p:txBody>
      </p:sp>
      <p:pic>
        <p:nvPicPr>
          <p:cNvPr id="1239" name="Google Shape;1239;p109"/>
          <p:cNvPicPr preferRelativeResize="0"/>
          <p:nvPr/>
        </p:nvPicPr>
        <p:blipFill>
          <a:blip r:embed="rId4">
            <a:alphaModFix/>
          </a:blip>
          <a:stretch>
            <a:fillRect/>
          </a:stretch>
        </p:blipFill>
        <p:spPr>
          <a:xfrm>
            <a:off x="1242300" y="1068796"/>
            <a:ext cx="6659408" cy="3769902"/>
          </a:xfrm>
          <a:prstGeom prst="rect">
            <a:avLst/>
          </a:prstGeom>
          <a:noFill/>
          <a:ln>
            <a:noFill/>
          </a:ln>
        </p:spPr>
      </p:pic>
      <p:pic>
        <p:nvPicPr>
          <p:cNvPr id="1240" name="Google Shape;1240;p109"/>
          <p:cNvPicPr preferRelativeResize="0"/>
          <p:nvPr/>
        </p:nvPicPr>
        <p:blipFill rotWithShape="1">
          <a:blip r:embed="rId3">
            <a:alphaModFix/>
          </a:blip>
          <a:srcRect b="81710" l="42779" r="44094" t="6693"/>
          <a:stretch/>
        </p:blipFill>
        <p:spPr>
          <a:xfrm flipH="1" rot="10800000">
            <a:off x="7966463" y="2415513"/>
            <a:ext cx="574401" cy="507474"/>
          </a:xfrm>
          <a:prstGeom prst="rect">
            <a:avLst/>
          </a:prstGeom>
          <a:noFill/>
          <a:ln>
            <a:noFill/>
          </a:ln>
        </p:spPr>
      </p:pic>
      <p:pic>
        <p:nvPicPr>
          <p:cNvPr id="1241" name="Google Shape;1241;p109"/>
          <p:cNvPicPr preferRelativeResize="0"/>
          <p:nvPr/>
        </p:nvPicPr>
        <p:blipFill rotWithShape="1">
          <a:blip r:embed="rId3">
            <a:alphaModFix/>
          </a:blip>
          <a:srcRect b="81493" l="50634" r="43731" t="9752"/>
          <a:stretch/>
        </p:blipFill>
        <p:spPr>
          <a:xfrm flipH="1" rot="10800000">
            <a:off x="680188" y="4491788"/>
            <a:ext cx="254775" cy="395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1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LOCALIZARE </a:t>
            </a:r>
            <a:r>
              <a:rPr lang="en">
                <a:solidFill>
                  <a:schemeClr val="accent4"/>
                </a:solidFill>
              </a:rPr>
              <a:t>FUNCȚIONALITĂȚI</a:t>
            </a:r>
            <a:endParaRPr>
              <a:solidFill>
                <a:schemeClr val="accent4"/>
              </a:solidFill>
            </a:endParaRPr>
          </a:p>
        </p:txBody>
      </p:sp>
      <p:pic>
        <p:nvPicPr>
          <p:cNvPr id="1247" name="Google Shape;1247;p110"/>
          <p:cNvPicPr preferRelativeResize="0"/>
          <p:nvPr/>
        </p:nvPicPr>
        <p:blipFill rotWithShape="1">
          <a:blip r:embed="rId3">
            <a:alphaModFix/>
          </a:blip>
          <a:srcRect b="0" l="0" r="0" t="0"/>
          <a:stretch/>
        </p:blipFill>
        <p:spPr>
          <a:xfrm>
            <a:off x="1454688" y="1263550"/>
            <a:ext cx="6234626" cy="3529425"/>
          </a:xfrm>
          <a:prstGeom prst="rect">
            <a:avLst/>
          </a:prstGeom>
          <a:noFill/>
          <a:ln>
            <a:noFill/>
          </a:ln>
        </p:spPr>
      </p:pic>
      <p:sp>
        <p:nvSpPr>
          <p:cNvPr id="1248" name="Google Shape;1248;p110"/>
          <p:cNvSpPr txBox="1"/>
          <p:nvPr>
            <p:ph idx="4294967295" type="subTitle"/>
          </p:nvPr>
        </p:nvSpPr>
        <p:spPr>
          <a:xfrm>
            <a:off x="-345275" y="2516050"/>
            <a:ext cx="1707000" cy="775800"/>
          </a:xfrm>
          <a:prstGeom prst="rect">
            <a:avLst/>
          </a:prstGeom>
        </p:spPr>
        <p:txBody>
          <a:bodyPr anchorCtr="0" anchor="t" bIns="91425" lIns="91425" spcFirstLastPara="1" rIns="91425" wrap="square" tIns="91425">
            <a:noAutofit/>
          </a:bodyPr>
          <a:lstStyle/>
          <a:p>
            <a:pPr indent="0" lvl="0" marL="0" rtl="0" algn="r">
              <a:lnSpc>
                <a:spcPct val="50000"/>
              </a:lnSpc>
              <a:spcBef>
                <a:spcPts val="0"/>
              </a:spcBef>
              <a:spcAft>
                <a:spcPts val="0"/>
              </a:spcAft>
              <a:buNone/>
            </a:pPr>
            <a:r>
              <a:rPr lang="en" sz="1300"/>
              <a:t>Funcționalități</a:t>
            </a:r>
            <a:endParaRPr sz="1300"/>
          </a:p>
          <a:p>
            <a:pPr indent="0" lvl="0" marL="0" rtl="0" algn="r">
              <a:lnSpc>
                <a:spcPct val="50000"/>
              </a:lnSpc>
              <a:spcBef>
                <a:spcPts val="1200"/>
              </a:spcBef>
              <a:spcAft>
                <a:spcPts val="0"/>
              </a:spcAft>
              <a:buNone/>
            </a:pPr>
            <a:r>
              <a:rPr lang="en" sz="1300"/>
              <a:t>principale</a:t>
            </a:r>
            <a:endParaRPr sz="1300"/>
          </a:p>
          <a:p>
            <a:pPr indent="0" lvl="0" marL="0" rtl="0" algn="r">
              <a:lnSpc>
                <a:spcPct val="50000"/>
              </a:lnSpc>
              <a:spcBef>
                <a:spcPts val="1200"/>
              </a:spcBef>
              <a:spcAft>
                <a:spcPts val="0"/>
              </a:spcAft>
              <a:buNone/>
            </a:pPr>
            <a:r>
              <a:t/>
            </a:r>
            <a:endParaRPr sz="1300"/>
          </a:p>
          <a:p>
            <a:pPr indent="0" lvl="0" marL="0" rtl="0" algn="r">
              <a:lnSpc>
                <a:spcPct val="50000"/>
              </a:lnSpc>
              <a:spcBef>
                <a:spcPts val="1200"/>
              </a:spcBef>
              <a:spcAft>
                <a:spcPts val="1200"/>
              </a:spcAft>
              <a:buNone/>
            </a:pPr>
            <a:r>
              <a:t/>
            </a:r>
            <a:endParaRPr sz="1300"/>
          </a:p>
        </p:txBody>
      </p:sp>
      <p:sp>
        <p:nvSpPr>
          <p:cNvPr id="1249" name="Google Shape;1249;p110"/>
          <p:cNvSpPr txBox="1"/>
          <p:nvPr>
            <p:ph idx="4294967295" type="subTitle"/>
          </p:nvPr>
        </p:nvSpPr>
        <p:spPr>
          <a:xfrm>
            <a:off x="1029496" y="678355"/>
            <a:ext cx="1387500" cy="32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300"/>
              <a:t>Setări și opțiuni</a:t>
            </a:r>
            <a:endParaRPr sz="1300"/>
          </a:p>
        </p:txBody>
      </p:sp>
      <p:sp>
        <p:nvSpPr>
          <p:cNvPr id="1250" name="Google Shape;1250;p110"/>
          <p:cNvSpPr txBox="1"/>
          <p:nvPr>
            <p:ph idx="4294967295" type="subTitle"/>
          </p:nvPr>
        </p:nvSpPr>
        <p:spPr>
          <a:xfrm>
            <a:off x="7862475" y="2126350"/>
            <a:ext cx="1167000" cy="110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Proprietățile obiectului selectat</a:t>
            </a:r>
            <a:endParaRPr sz="1300"/>
          </a:p>
        </p:txBody>
      </p:sp>
      <p:cxnSp>
        <p:nvCxnSpPr>
          <p:cNvPr id="1251" name="Google Shape;1251;p110"/>
          <p:cNvCxnSpPr/>
          <p:nvPr/>
        </p:nvCxnSpPr>
        <p:spPr>
          <a:xfrm rot="10800000">
            <a:off x="975925" y="2436663"/>
            <a:ext cx="385800" cy="0"/>
          </a:xfrm>
          <a:prstGeom prst="straightConnector1">
            <a:avLst/>
          </a:prstGeom>
          <a:noFill/>
          <a:ln cap="flat" cmpd="sng" w="9525">
            <a:solidFill>
              <a:schemeClr val="lt1"/>
            </a:solidFill>
            <a:prstDash val="solid"/>
            <a:round/>
            <a:headEnd len="med" w="med" type="none"/>
            <a:tailEnd len="med" w="med" type="diamond"/>
          </a:ln>
        </p:spPr>
      </p:cxnSp>
      <p:cxnSp>
        <p:nvCxnSpPr>
          <p:cNvPr id="1252" name="Google Shape;1252;p110"/>
          <p:cNvCxnSpPr/>
          <p:nvPr/>
        </p:nvCxnSpPr>
        <p:spPr>
          <a:xfrm rot="10800000">
            <a:off x="2338138" y="868463"/>
            <a:ext cx="0" cy="327600"/>
          </a:xfrm>
          <a:prstGeom prst="straightConnector1">
            <a:avLst/>
          </a:prstGeom>
          <a:noFill/>
          <a:ln cap="flat" cmpd="sng" w="9525">
            <a:solidFill>
              <a:schemeClr val="lt1"/>
            </a:solidFill>
            <a:prstDash val="solid"/>
            <a:round/>
            <a:headEnd len="med" w="med" type="none"/>
            <a:tailEnd len="med" w="med" type="diamond"/>
          </a:ln>
        </p:spPr>
      </p:cxnSp>
      <p:cxnSp>
        <p:nvCxnSpPr>
          <p:cNvPr id="1253" name="Google Shape;1253;p110"/>
          <p:cNvCxnSpPr/>
          <p:nvPr/>
        </p:nvCxnSpPr>
        <p:spPr>
          <a:xfrm rot="10800000">
            <a:off x="8005956" y="1853788"/>
            <a:ext cx="0" cy="545100"/>
          </a:xfrm>
          <a:prstGeom prst="straightConnector1">
            <a:avLst/>
          </a:prstGeom>
          <a:noFill/>
          <a:ln cap="flat" cmpd="sng" w="9525">
            <a:solidFill>
              <a:schemeClr val="lt1"/>
            </a:solidFill>
            <a:prstDash val="solid"/>
            <a:round/>
            <a:headEnd len="med" w="med" type="none"/>
            <a:tailEnd len="med" w="med" type="diamond"/>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1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FEREASTRĂ </a:t>
            </a:r>
            <a:r>
              <a:rPr lang="en">
                <a:solidFill>
                  <a:schemeClr val="accent4"/>
                </a:solidFill>
              </a:rPr>
              <a:t>CREARE PROIECT</a:t>
            </a:r>
            <a:endParaRPr>
              <a:solidFill>
                <a:schemeClr val="accent4"/>
              </a:solidFill>
            </a:endParaRPr>
          </a:p>
        </p:txBody>
      </p:sp>
      <p:pic>
        <p:nvPicPr>
          <p:cNvPr id="1259" name="Google Shape;1259;p111"/>
          <p:cNvPicPr preferRelativeResize="0"/>
          <p:nvPr/>
        </p:nvPicPr>
        <p:blipFill>
          <a:blip r:embed="rId3">
            <a:alphaModFix/>
          </a:blip>
          <a:stretch>
            <a:fillRect/>
          </a:stretch>
        </p:blipFill>
        <p:spPr>
          <a:xfrm>
            <a:off x="3529250" y="1068796"/>
            <a:ext cx="2085479" cy="3769905"/>
          </a:xfrm>
          <a:prstGeom prst="rect">
            <a:avLst/>
          </a:prstGeom>
          <a:noFill/>
          <a:ln>
            <a:noFill/>
          </a:ln>
        </p:spPr>
      </p:pic>
      <p:pic>
        <p:nvPicPr>
          <p:cNvPr id="1260" name="Google Shape;1260;p111"/>
          <p:cNvPicPr preferRelativeResize="0"/>
          <p:nvPr/>
        </p:nvPicPr>
        <p:blipFill rotWithShape="1">
          <a:blip r:embed="rId4">
            <a:alphaModFix/>
          </a:blip>
          <a:srcRect b="81710" l="42779" r="44094" t="6693"/>
          <a:stretch/>
        </p:blipFill>
        <p:spPr>
          <a:xfrm flipH="1" rot="10800000">
            <a:off x="6023900" y="1336038"/>
            <a:ext cx="574401" cy="507474"/>
          </a:xfrm>
          <a:prstGeom prst="rect">
            <a:avLst/>
          </a:prstGeom>
          <a:noFill/>
          <a:ln>
            <a:noFill/>
          </a:ln>
        </p:spPr>
      </p:pic>
      <p:pic>
        <p:nvPicPr>
          <p:cNvPr id="1261" name="Google Shape;1261;p111"/>
          <p:cNvPicPr preferRelativeResize="0"/>
          <p:nvPr/>
        </p:nvPicPr>
        <p:blipFill rotWithShape="1">
          <a:blip r:embed="rId4">
            <a:alphaModFix/>
          </a:blip>
          <a:srcRect b="81493" l="50634" r="43731" t="9752"/>
          <a:stretch/>
        </p:blipFill>
        <p:spPr>
          <a:xfrm flipH="1" rot="10800000">
            <a:off x="2079200" y="2460213"/>
            <a:ext cx="254775" cy="395850"/>
          </a:xfrm>
          <a:prstGeom prst="rect">
            <a:avLst/>
          </a:prstGeom>
          <a:noFill/>
          <a:ln>
            <a:noFill/>
          </a:ln>
        </p:spPr>
      </p:pic>
      <p:pic>
        <p:nvPicPr>
          <p:cNvPr id="1262" name="Google Shape;1262;p111"/>
          <p:cNvPicPr preferRelativeResize="0"/>
          <p:nvPr/>
        </p:nvPicPr>
        <p:blipFill rotWithShape="1">
          <a:blip r:embed="rId4">
            <a:alphaModFix/>
          </a:blip>
          <a:srcRect b="81493" l="50634" r="43731" t="9752"/>
          <a:stretch/>
        </p:blipFill>
        <p:spPr>
          <a:xfrm flipH="1" rot="10800000">
            <a:off x="7257075" y="3973438"/>
            <a:ext cx="254775" cy="395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pic>
        <p:nvPicPr>
          <p:cNvPr id="1267" name="Google Shape;1267;p112"/>
          <p:cNvPicPr preferRelativeResize="0"/>
          <p:nvPr/>
        </p:nvPicPr>
        <p:blipFill rotWithShape="1">
          <a:blip r:embed="rId3">
            <a:alphaModFix/>
          </a:blip>
          <a:srcRect b="81710" l="46778" r="44094" t="6693"/>
          <a:stretch/>
        </p:blipFill>
        <p:spPr>
          <a:xfrm flipH="1" rot="10800000">
            <a:off x="934971" y="691338"/>
            <a:ext cx="399426" cy="507474"/>
          </a:xfrm>
          <a:prstGeom prst="rect">
            <a:avLst/>
          </a:prstGeom>
          <a:noFill/>
          <a:ln>
            <a:noFill/>
          </a:ln>
        </p:spPr>
      </p:pic>
      <p:pic>
        <p:nvPicPr>
          <p:cNvPr id="1268" name="Google Shape;1268;p112"/>
          <p:cNvPicPr preferRelativeResize="0"/>
          <p:nvPr/>
        </p:nvPicPr>
        <p:blipFill rotWithShape="1">
          <a:blip r:embed="rId3">
            <a:alphaModFix/>
          </a:blip>
          <a:srcRect b="81710" l="42779" r="44094" t="6693"/>
          <a:stretch/>
        </p:blipFill>
        <p:spPr>
          <a:xfrm flipH="1" rot="10800000">
            <a:off x="7966463" y="2415513"/>
            <a:ext cx="574401" cy="507474"/>
          </a:xfrm>
          <a:prstGeom prst="rect">
            <a:avLst/>
          </a:prstGeom>
          <a:noFill/>
          <a:ln>
            <a:noFill/>
          </a:ln>
        </p:spPr>
      </p:pic>
      <p:pic>
        <p:nvPicPr>
          <p:cNvPr id="1269" name="Google Shape;1269;p112"/>
          <p:cNvPicPr preferRelativeResize="0"/>
          <p:nvPr/>
        </p:nvPicPr>
        <p:blipFill rotWithShape="1">
          <a:blip r:embed="rId3">
            <a:alphaModFix/>
          </a:blip>
          <a:srcRect b="81493" l="50634" r="43731" t="9752"/>
          <a:stretch/>
        </p:blipFill>
        <p:spPr>
          <a:xfrm flipH="1" rot="10800000">
            <a:off x="680188" y="4491788"/>
            <a:ext cx="254775" cy="395850"/>
          </a:xfrm>
          <a:prstGeom prst="rect">
            <a:avLst/>
          </a:prstGeom>
          <a:noFill/>
          <a:ln>
            <a:noFill/>
          </a:ln>
        </p:spPr>
      </p:pic>
      <p:sp>
        <p:nvSpPr>
          <p:cNvPr id="1270" name="Google Shape;1270;p112"/>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OPȚIUNEA </a:t>
            </a:r>
            <a:r>
              <a:rPr lang="en">
                <a:solidFill>
                  <a:schemeClr val="accent4"/>
                </a:solidFill>
              </a:rPr>
              <a:t>BRUSH</a:t>
            </a:r>
            <a:endParaRPr>
              <a:solidFill>
                <a:schemeClr val="accent4"/>
              </a:solidFill>
            </a:endParaRPr>
          </a:p>
        </p:txBody>
      </p:sp>
      <p:pic>
        <p:nvPicPr>
          <p:cNvPr id="1271" name="Google Shape;1271;p112"/>
          <p:cNvPicPr preferRelativeResize="0"/>
          <p:nvPr/>
        </p:nvPicPr>
        <p:blipFill rotWithShape="1">
          <a:blip r:embed="rId4">
            <a:alphaModFix/>
          </a:blip>
          <a:srcRect b="0" l="0" r="0" t="0"/>
          <a:stretch/>
        </p:blipFill>
        <p:spPr>
          <a:xfrm>
            <a:off x="1242300" y="1068796"/>
            <a:ext cx="6659408" cy="37699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pic>
        <p:nvPicPr>
          <p:cNvPr id="1276" name="Google Shape;1276;p113"/>
          <p:cNvPicPr preferRelativeResize="0"/>
          <p:nvPr/>
        </p:nvPicPr>
        <p:blipFill rotWithShape="1">
          <a:blip r:embed="rId3">
            <a:alphaModFix/>
          </a:blip>
          <a:srcRect b="81710" l="46778" r="44094" t="6693"/>
          <a:stretch/>
        </p:blipFill>
        <p:spPr>
          <a:xfrm flipH="1" rot="10800000">
            <a:off x="934971" y="691338"/>
            <a:ext cx="399426" cy="507474"/>
          </a:xfrm>
          <a:prstGeom prst="rect">
            <a:avLst/>
          </a:prstGeom>
          <a:noFill/>
          <a:ln>
            <a:noFill/>
          </a:ln>
        </p:spPr>
      </p:pic>
      <p:pic>
        <p:nvPicPr>
          <p:cNvPr id="1277" name="Google Shape;1277;p113"/>
          <p:cNvPicPr preferRelativeResize="0"/>
          <p:nvPr/>
        </p:nvPicPr>
        <p:blipFill rotWithShape="1">
          <a:blip r:embed="rId3">
            <a:alphaModFix/>
          </a:blip>
          <a:srcRect b="81710" l="42779" r="44094" t="6693"/>
          <a:stretch/>
        </p:blipFill>
        <p:spPr>
          <a:xfrm flipH="1" rot="10800000">
            <a:off x="7966463" y="2415513"/>
            <a:ext cx="574401" cy="507474"/>
          </a:xfrm>
          <a:prstGeom prst="rect">
            <a:avLst/>
          </a:prstGeom>
          <a:noFill/>
          <a:ln>
            <a:noFill/>
          </a:ln>
        </p:spPr>
      </p:pic>
      <p:pic>
        <p:nvPicPr>
          <p:cNvPr id="1278" name="Google Shape;1278;p113"/>
          <p:cNvPicPr preferRelativeResize="0"/>
          <p:nvPr/>
        </p:nvPicPr>
        <p:blipFill rotWithShape="1">
          <a:blip r:embed="rId3">
            <a:alphaModFix/>
          </a:blip>
          <a:srcRect b="81493" l="50634" r="43731" t="9752"/>
          <a:stretch/>
        </p:blipFill>
        <p:spPr>
          <a:xfrm flipH="1" rot="10800000">
            <a:off x="680188" y="4491788"/>
            <a:ext cx="254775" cy="395850"/>
          </a:xfrm>
          <a:prstGeom prst="rect">
            <a:avLst/>
          </a:prstGeom>
          <a:noFill/>
          <a:ln>
            <a:noFill/>
          </a:ln>
        </p:spPr>
      </p:pic>
      <p:sp>
        <p:nvSpPr>
          <p:cNvPr id="1279" name="Google Shape;1279;p113"/>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EDITARE </a:t>
            </a:r>
            <a:r>
              <a:rPr lang="en">
                <a:solidFill>
                  <a:schemeClr val="accent4"/>
                </a:solidFill>
              </a:rPr>
              <a:t>FOTOGRAFIE</a:t>
            </a:r>
            <a:endParaRPr>
              <a:solidFill>
                <a:schemeClr val="accent4"/>
              </a:solidFill>
            </a:endParaRPr>
          </a:p>
        </p:txBody>
      </p:sp>
      <p:pic>
        <p:nvPicPr>
          <p:cNvPr id="1280" name="Google Shape;1280;p113"/>
          <p:cNvPicPr preferRelativeResize="0"/>
          <p:nvPr/>
        </p:nvPicPr>
        <p:blipFill rotWithShape="1">
          <a:blip r:embed="rId4">
            <a:alphaModFix/>
          </a:blip>
          <a:srcRect b="0" l="0" r="0" t="0"/>
          <a:stretch/>
        </p:blipFill>
        <p:spPr>
          <a:xfrm>
            <a:off x="1242300" y="1068796"/>
            <a:ext cx="6659408" cy="37699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14"/>
          <p:cNvSpPr txBox="1"/>
          <p:nvPr>
            <p:ph type="title"/>
          </p:nvPr>
        </p:nvSpPr>
        <p:spPr>
          <a:xfrm>
            <a:off x="728725" y="574925"/>
            <a:ext cx="2508000" cy="72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FEREASTRĂ</a:t>
            </a:r>
            <a:endParaRPr/>
          </a:p>
          <a:p>
            <a:pPr indent="0" lvl="0" marL="0" rtl="0" algn="l">
              <a:spcBef>
                <a:spcPts val="0"/>
              </a:spcBef>
              <a:spcAft>
                <a:spcPts val="0"/>
              </a:spcAft>
              <a:buNone/>
            </a:pPr>
            <a:r>
              <a:rPr lang="en"/>
              <a:t>COLOR BALANCE</a:t>
            </a:r>
            <a:endParaRPr/>
          </a:p>
        </p:txBody>
      </p:sp>
      <p:sp>
        <p:nvSpPr>
          <p:cNvPr id="1286" name="Google Shape;1286;p114"/>
          <p:cNvSpPr txBox="1"/>
          <p:nvPr>
            <p:ph idx="3" type="title"/>
          </p:nvPr>
        </p:nvSpPr>
        <p:spPr>
          <a:xfrm>
            <a:off x="5902450" y="3960100"/>
            <a:ext cx="2508000" cy="72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FEREASTRĂ</a:t>
            </a:r>
            <a:endParaRPr/>
          </a:p>
          <a:p>
            <a:pPr indent="0" lvl="0" marL="0" rtl="0" algn="r">
              <a:spcBef>
                <a:spcPts val="0"/>
              </a:spcBef>
              <a:spcAft>
                <a:spcPts val="0"/>
              </a:spcAft>
              <a:buNone/>
            </a:pPr>
            <a:r>
              <a:rPr lang="en"/>
              <a:t>COLOR PICKER</a:t>
            </a:r>
            <a:endParaRPr/>
          </a:p>
        </p:txBody>
      </p:sp>
      <p:pic>
        <p:nvPicPr>
          <p:cNvPr id="1287" name="Google Shape;1287;p114"/>
          <p:cNvPicPr preferRelativeResize="0"/>
          <p:nvPr/>
        </p:nvPicPr>
        <p:blipFill>
          <a:blip r:embed="rId3">
            <a:alphaModFix/>
          </a:blip>
          <a:stretch>
            <a:fillRect/>
          </a:stretch>
        </p:blipFill>
        <p:spPr>
          <a:xfrm>
            <a:off x="800200" y="1493850"/>
            <a:ext cx="3099626" cy="3253274"/>
          </a:xfrm>
          <a:prstGeom prst="rect">
            <a:avLst/>
          </a:prstGeom>
          <a:noFill/>
          <a:ln>
            <a:noFill/>
          </a:ln>
        </p:spPr>
      </p:pic>
      <p:pic>
        <p:nvPicPr>
          <p:cNvPr id="1288" name="Google Shape;1288;p114"/>
          <p:cNvPicPr preferRelativeResize="0"/>
          <p:nvPr/>
        </p:nvPicPr>
        <p:blipFill>
          <a:blip r:embed="rId4">
            <a:alphaModFix/>
          </a:blip>
          <a:stretch>
            <a:fillRect/>
          </a:stretch>
        </p:blipFill>
        <p:spPr>
          <a:xfrm>
            <a:off x="6200199" y="450150"/>
            <a:ext cx="2118652" cy="3253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pic>
        <p:nvPicPr>
          <p:cNvPr id="1293" name="Google Shape;1293;p115"/>
          <p:cNvPicPr preferRelativeResize="0"/>
          <p:nvPr/>
        </p:nvPicPr>
        <p:blipFill rotWithShape="1">
          <a:blip r:embed="rId3">
            <a:alphaModFix/>
          </a:blip>
          <a:srcRect b="20133" l="11893" r="12878" t="20157"/>
          <a:stretch/>
        </p:blipFill>
        <p:spPr>
          <a:xfrm>
            <a:off x="1236250" y="1620900"/>
            <a:ext cx="3656900" cy="2902550"/>
          </a:xfrm>
          <a:prstGeom prst="rect">
            <a:avLst/>
          </a:prstGeom>
          <a:noFill/>
          <a:ln>
            <a:noFill/>
          </a:ln>
        </p:spPr>
      </p:pic>
      <p:sp>
        <p:nvSpPr>
          <p:cNvPr id="1294" name="Google Shape;1294;p115"/>
          <p:cNvSpPr txBox="1"/>
          <p:nvPr>
            <p:ph idx="2" type="title"/>
          </p:nvPr>
        </p:nvSpPr>
        <p:spPr>
          <a:xfrm>
            <a:off x="5947675" y="2329800"/>
            <a:ext cx="2470500" cy="171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ÎNCHEIERE</a:t>
            </a:r>
            <a:endParaRPr/>
          </a:p>
        </p:txBody>
      </p:sp>
      <p:sp>
        <p:nvSpPr>
          <p:cNvPr id="1295" name="Google Shape;1295;p115"/>
          <p:cNvSpPr txBox="1"/>
          <p:nvPr>
            <p:ph idx="1" type="subTitle"/>
          </p:nvPr>
        </p:nvSpPr>
        <p:spPr>
          <a:xfrm>
            <a:off x="5461200" y="4115649"/>
            <a:ext cx="2956800" cy="49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Modul de operare. </a:t>
            </a:r>
            <a:endParaRPr/>
          </a:p>
          <a:p>
            <a:pPr indent="0" lvl="0" marL="0" rtl="0" algn="r">
              <a:spcBef>
                <a:spcPts val="0"/>
              </a:spcBef>
              <a:spcAft>
                <a:spcPts val="0"/>
              </a:spcAft>
              <a:buNone/>
            </a:pPr>
            <a:r>
              <a:rPr lang="en"/>
              <a:t>Portabilitate</a:t>
            </a:r>
            <a:endParaRPr/>
          </a:p>
        </p:txBody>
      </p:sp>
      <p:sp>
        <p:nvSpPr>
          <p:cNvPr id="1296" name="Google Shape;1296;p115"/>
          <p:cNvSpPr txBox="1"/>
          <p:nvPr>
            <p:ph type="title"/>
          </p:nvPr>
        </p:nvSpPr>
        <p:spPr>
          <a:xfrm>
            <a:off x="720000" y="524500"/>
            <a:ext cx="3468900" cy="110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a:t>
            </a:r>
            <a:r>
              <a:rPr lang="en"/>
              <a:t>6</a:t>
            </a:r>
            <a:endParaRPr/>
          </a:p>
        </p:txBody>
      </p:sp>
      <p:sp>
        <p:nvSpPr>
          <p:cNvPr id="1297" name="Google Shape;1297;p115"/>
          <p:cNvSpPr/>
          <p:nvPr/>
        </p:nvSpPr>
        <p:spPr>
          <a:xfrm>
            <a:off x="7465763"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15"/>
          <p:cNvSpPr/>
          <p:nvPr/>
        </p:nvSpPr>
        <p:spPr>
          <a:xfrm>
            <a:off x="7792213"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9" name="Google Shape;1299;p115"/>
          <p:cNvPicPr preferRelativeResize="0"/>
          <p:nvPr/>
        </p:nvPicPr>
        <p:blipFill rotWithShape="1">
          <a:blip r:embed="rId4">
            <a:alphaModFix/>
          </a:blip>
          <a:srcRect b="81710" l="42779" r="44094" t="6693"/>
          <a:stretch/>
        </p:blipFill>
        <p:spPr>
          <a:xfrm rot="10800000">
            <a:off x="4649420" y="1459813"/>
            <a:ext cx="574401" cy="507474"/>
          </a:xfrm>
          <a:prstGeom prst="rect">
            <a:avLst/>
          </a:prstGeom>
          <a:noFill/>
          <a:ln>
            <a:noFill/>
          </a:ln>
        </p:spPr>
      </p:pic>
      <p:pic>
        <p:nvPicPr>
          <p:cNvPr id="1300" name="Google Shape;1300;p115"/>
          <p:cNvPicPr preferRelativeResize="0"/>
          <p:nvPr/>
        </p:nvPicPr>
        <p:blipFill rotWithShape="1">
          <a:blip r:embed="rId4">
            <a:alphaModFix/>
          </a:blip>
          <a:srcRect b="81493" l="50634" r="43731" t="9752"/>
          <a:stretch/>
        </p:blipFill>
        <p:spPr>
          <a:xfrm rot="10800000">
            <a:off x="2858471" y="3900775"/>
            <a:ext cx="254775" cy="395850"/>
          </a:xfrm>
          <a:prstGeom prst="rect">
            <a:avLst/>
          </a:prstGeom>
          <a:noFill/>
          <a:ln>
            <a:noFill/>
          </a:ln>
        </p:spPr>
      </p:pic>
      <p:pic>
        <p:nvPicPr>
          <p:cNvPr id="1301" name="Google Shape;1301;p115"/>
          <p:cNvPicPr preferRelativeResize="0"/>
          <p:nvPr/>
        </p:nvPicPr>
        <p:blipFill rotWithShape="1">
          <a:blip r:embed="rId4">
            <a:alphaModFix/>
          </a:blip>
          <a:srcRect b="81710" l="47142" r="44094" t="6693"/>
          <a:stretch/>
        </p:blipFill>
        <p:spPr>
          <a:xfrm rot="10800000">
            <a:off x="938575" y="1822326"/>
            <a:ext cx="383475" cy="507474"/>
          </a:xfrm>
          <a:prstGeom prst="rect">
            <a:avLst/>
          </a:prstGeom>
          <a:noFill/>
          <a:ln>
            <a:noFill/>
          </a:ln>
        </p:spPr>
      </p:pic>
      <p:sp>
        <p:nvSpPr>
          <p:cNvPr id="1302" name="Google Shape;1302;p115">
            <a:hlinkClick action="ppaction://hlinksldjump" r:id="rId5"/>
          </p:cNvPr>
          <p:cNvSpPr/>
          <p:nvPr/>
        </p:nvSpPr>
        <p:spPr>
          <a:xfrm>
            <a:off x="8118681"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6" name="Shape 1306"/>
        <p:cNvGrpSpPr/>
        <p:nvPr/>
      </p:nvGrpSpPr>
      <p:grpSpPr>
        <a:xfrm>
          <a:off x="0" y="0"/>
          <a:ext cx="0" cy="0"/>
          <a:chOff x="0" y="0"/>
          <a:chExt cx="0" cy="0"/>
        </a:xfrm>
      </p:grpSpPr>
      <p:sp>
        <p:nvSpPr>
          <p:cNvPr id="1307" name="Google Shape;1307;p116"/>
          <p:cNvSpPr/>
          <p:nvPr/>
        </p:nvSpPr>
        <p:spPr>
          <a:xfrm>
            <a:off x="2246900"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C050"/>
              </a:solidFill>
            </a:endParaRPr>
          </a:p>
        </p:txBody>
      </p:sp>
      <p:sp>
        <p:nvSpPr>
          <p:cNvPr id="1308" name="Google Shape;1308;p116"/>
          <p:cNvSpPr/>
          <p:nvPr/>
        </p:nvSpPr>
        <p:spPr>
          <a:xfrm>
            <a:off x="2573350"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9" name="Google Shape;1309;p116"/>
          <p:cNvPicPr preferRelativeResize="0"/>
          <p:nvPr/>
        </p:nvPicPr>
        <p:blipFill rotWithShape="1">
          <a:blip r:embed="rId3">
            <a:alphaModFix/>
          </a:blip>
          <a:srcRect b="10561" l="7045" r="7028" t="10205"/>
          <a:stretch/>
        </p:blipFill>
        <p:spPr>
          <a:xfrm>
            <a:off x="860775" y="1400200"/>
            <a:ext cx="3623151" cy="3340776"/>
          </a:xfrm>
          <a:prstGeom prst="rect">
            <a:avLst/>
          </a:prstGeom>
          <a:noFill/>
          <a:ln>
            <a:noFill/>
          </a:ln>
        </p:spPr>
      </p:pic>
      <p:sp>
        <p:nvSpPr>
          <p:cNvPr id="1310" name="Google Shape;1310;p116"/>
          <p:cNvSpPr/>
          <p:nvPr/>
        </p:nvSpPr>
        <p:spPr>
          <a:xfrm>
            <a:off x="2899800"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6"/>
          <p:cNvSpPr txBox="1"/>
          <p:nvPr>
            <p:ph type="title"/>
          </p:nvPr>
        </p:nvSpPr>
        <p:spPr>
          <a:xfrm>
            <a:off x="3771125" y="468350"/>
            <a:ext cx="4644900" cy="88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MODUL DE OPERARE</a:t>
            </a:r>
            <a:endParaRPr/>
          </a:p>
        </p:txBody>
      </p:sp>
      <p:sp>
        <p:nvSpPr>
          <p:cNvPr id="1312" name="Google Shape;1312;p116"/>
          <p:cNvSpPr txBox="1"/>
          <p:nvPr>
            <p:ph idx="2" type="subTitle"/>
          </p:nvPr>
        </p:nvSpPr>
        <p:spPr>
          <a:xfrm flipH="1">
            <a:off x="5101450" y="1690375"/>
            <a:ext cx="3144600" cy="2699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300"/>
              <a:t>La deschiderea aplicației, utilizatorul va fi întâmpinat de fereastra de </a:t>
            </a:r>
            <a:r>
              <a:rPr lang="en" sz="1300"/>
              <a:t>creare</a:t>
            </a:r>
            <a:r>
              <a:rPr lang="en" sz="1300"/>
              <a:t> a unui nou proiect. Aceasta va trebui să completeze câmpurile necesare cu particularitățile pe care și le dorește la crearea planșei de desen, ca de exemplu dimensiunile acesteia, orientarea (landscape sau portret) și numele proiectului. După ce a completat toate câmpurile necesare, utilizatorul va apăsa butonul “Create”, care îl va duce la interfața principală a aplicației.</a:t>
            </a:r>
            <a:endParaRPr sz="1300"/>
          </a:p>
        </p:txBody>
      </p:sp>
      <p:sp>
        <p:nvSpPr>
          <p:cNvPr id="1313" name="Google Shape;1313;p116"/>
          <p:cNvSpPr/>
          <p:nvPr/>
        </p:nvSpPr>
        <p:spPr>
          <a:xfrm>
            <a:off x="4716037" y="2238613"/>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6"/>
          <p:cNvSpPr/>
          <p:nvPr/>
        </p:nvSpPr>
        <p:spPr>
          <a:xfrm>
            <a:off x="4716037" y="3777213"/>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5" name="Google Shape;1315;p116"/>
          <p:cNvCxnSpPr>
            <a:stCxn id="1313" idx="2"/>
            <a:endCxn id="1314" idx="0"/>
          </p:cNvCxnSpPr>
          <p:nvPr/>
        </p:nvCxnSpPr>
        <p:spPr>
          <a:xfrm>
            <a:off x="4748287" y="2303113"/>
            <a:ext cx="0" cy="1474200"/>
          </a:xfrm>
          <a:prstGeom prst="straightConnector1">
            <a:avLst/>
          </a:prstGeom>
          <a:noFill/>
          <a:ln cap="flat" cmpd="sng" w="9525">
            <a:solidFill>
              <a:schemeClr val="lt1"/>
            </a:solidFill>
            <a:prstDash val="solid"/>
            <a:round/>
            <a:headEnd len="med" w="med" type="none"/>
            <a:tailEnd len="med" w="med" type="none"/>
          </a:ln>
        </p:spPr>
      </p:cxnSp>
      <p:pic>
        <p:nvPicPr>
          <p:cNvPr id="1316" name="Google Shape;1316;p116"/>
          <p:cNvPicPr preferRelativeResize="0"/>
          <p:nvPr/>
        </p:nvPicPr>
        <p:blipFill rotWithShape="1">
          <a:blip r:embed="rId4">
            <a:alphaModFix/>
          </a:blip>
          <a:srcRect b="81710" l="42779" r="44094" t="6693"/>
          <a:stretch/>
        </p:blipFill>
        <p:spPr>
          <a:xfrm flipH="1" rot="10800000">
            <a:off x="4461063" y="1299263"/>
            <a:ext cx="574401" cy="507474"/>
          </a:xfrm>
          <a:prstGeom prst="rect">
            <a:avLst/>
          </a:prstGeom>
          <a:noFill/>
          <a:ln>
            <a:noFill/>
          </a:ln>
        </p:spPr>
      </p:pic>
      <p:pic>
        <p:nvPicPr>
          <p:cNvPr id="1317" name="Google Shape;1317;p116"/>
          <p:cNvPicPr preferRelativeResize="0"/>
          <p:nvPr/>
        </p:nvPicPr>
        <p:blipFill rotWithShape="1">
          <a:blip r:embed="rId4">
            <a:alphaModFix/>
          </a:blip>
          <a:srcRect b="81493" l="50634" r="43731" t="9752"/>
          <a:stretch/>
        </p:blipFill>
        <p:spPr>
          <a:xfrm flipH="1" rot="10800000">
            <a:off x="1329963" y="1142838"/>
            <a:ext cx="254775" cy="395850"/>
          </a:xfrm>
          <a:prstGeom prst="rect">
            <a:avLst/>
          </a:prstGeom>
          <a:noFill/>
          <a:ln>
            <a:noFill/>
          </a:ln>
        </p:spPr>
      </p:pic>
      <p:pic>
        <p:nvPicPr>
          <p:cNvPr id="1318" name="Google Shape;1318;p116"/>
          <p:cNvPicPr preferRelativeResize="0"/>
          <p:nvPr/>
        </p:nvPicPr>
        <p:blipFill rotWithShape="1">
          <a:blip r:embed="rId4">
            <a:alphaModFix/>
          </a:blip>
          <a:srcRect b="81493" l="50634" r="43731" t="9752"/>
          <a:stretch/>
        </p:blipFill>
        <p:spPr>
          <a:xfrm flipH="1" rot="10800000">
            <a:off x="903288" y="2298588"/>
            <a:ext cx="254775" cy="395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17"/>
          <p:cNvSpPr txBox="1"/>
          <p:nvPr>
            <p:ph idx="1" type="subTitle"/>
          </p:nvPr>
        </p:nvSpPr>
        <p:spPr>
          <a:xfrm>
            <a:off x="717275" y="292775"/>
            <a:ext cx="3592200" cy="39639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1200"/>
              </a:spcBef>
              <a:spcAft>
                <a:spcPts val="1200"/>
              </a:spcAft>
              <a:buNone/>
            </a:pPr>
            <a:r>
              <a:rPr lang="en" sz="1300"/>
              <a:t>Urmează procesul de desenare și editare. Utilizatorul poate încărca în proiect fotografii sau obiecte create de el prin apăsarea butonului de “Upload”. După aceea, el va selecta oricare din butoanele din stânga pentru a crea obiecte noi, pentru a desena cu mouse-ul sau pentru a edita fotografia. </a:t>
            </a:r>
            <a:endParaRPr sz="1300"/>
          </a:p>
        </p:txBody>
      </p:sp>
      <p:sp>
        <p:nvSpPr>
          <p:cNvPr id="1324" name="Google Shape;1324;p117"/>
          <p:cNvSpPr txBox="1"/>
          <p:nvPr>
            <p:ph idx="2" type="subTitle"/>
          </p:nvPr>
        </p:nvSpPr>
        <p:spPr>
          <a:xfrm>
            <a:off x="4967075" y="2755875"/>
            <a:ext cx="3592200" cy="21402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1200"/>
              </a:spcBef>
              <a:spcAft>
                <a:spcPts val="0"/>
              </a:spcAft>
              <a:buNone/>
            </a:pPr>
            <a:r>
              <a:rPr lang="en" sz="1300">
                <a:solidFill>
                  <a:schemeClr val="dk1"/>
                </a:solidFill>
              </a:rPr>
              <a:t>La apăsarea unui buton, el va trebui să facă setările și alegerile necesare din bara de sus sau din fereastra care va apărea pe ecran. Dacă dorește să modifice obiecte deja existente pe planșă, utilizatorul va selecta obiectul respectiv dând click pe el și va aduce modificările necesare din bara de proprietăți din dreapta.</a:t>
            </a:r>
            <a:endParaRPr sz="1300">
              <a:solidFill>
                <a:schemeClr val="dk1"/>
              </a:solidFill>
            </a:endParaRPr>
          </a:p>
          <a:p>
            <a:pPr indent="0" lvl="0" marL="0" rtl="0" algn="r">
              <a:spcBef>
                <a:spcPts val="1200"/>
              </a:spcBef>
              <a:spcAft>
                <a:spcPts val="0"/>
              </a:spcAft>
              <a:buNone/>
            </a:pPr>
            <a:r>
              <a:t/>
            </a:r>
            <a:endParaRPr sz="1300">
              <a:solidFill>
                <a:schemeClr val="dk1"/>
              </a:solidFill>
            </a:endParaRPr>
          </a:p>
        </p:txBody>
      </p:sp>
      <p:pic>
        <p:nvPicPr>
          <p:cNvPr id="1325" name="Google Shape;1325;p117"/>
          <p:cNvPicPr preferRelativeResize="0"/>
          <p:nvPr/>
        </p:nvPicPr>
        <p:blipFill rotWithShape="1">
          <a:blip r:embed="rId3">
            <a:alphaModFix/>
          </a:blip>
          <a:srcRect b="6736" l="5891" r="7083" t="11309"/>
          <a:stretch/>
        </p:blipFill>
        <p:spPr>
          <a:xfrm>
            <a:off x="5516478" y="212575"/>
            <a:ext cx="2798100" cy="2634900"/>
          </a:xfrm>
          <a:prstGeom prst="rect">
            <a:avLst/>
          </a:prstGeom>
          <a:noFill/>
          <a:ln>
            <a:noFill/>
          </a:ln>
        </p:spPr>
      </p:pic>
      <p:pic>
        <p:nvPicPr>
          <p:cNvPr id="1326" name="Google Shape;1326;p117"/>
          <p:cNvPicPr preferRelativeResize="0"/>
          <p:nvPr/>
        </p:nvPicPr>
        <p:blipFill rotWithShape="1">
          <a:blip r:embed="rId4">
            <a:alphaModFix/>
          </a:blip>
          <a:srcRect b="11290" l="0" r="0" t="27715"/>
          <a:stretch/>
        </p:blipFill>
        <p:spPr>
          <a:xfrm>
            <a:off x="472950" y="2895448"/>
            <a:ext cx="3051200" cy="1861050"/>
          </a:xfrm>
          <a:prstGeom prst="rect">
            <a:avLst/>
          </a:prstGeom>
          <a:noFill/>
          <a:ln>
            <a:noFill/>
          </a:ln>
        </p:spPr>
      </p:pic>
      <p:pic>
        <p:nvPicPr>
          <p:cNvPr id="1327" name="Google Shape;1327;p117"/>
          <p:cNvPicPr preferRelativeResize="0"/>
          <p:nvPr/>
        </p:nvPicPr>
        <p:blipFill rotWithShape="1">
          <a:blip r:embed="rId5">
            <a:alphaModFix/>
          </a:blip>
          <a:srcRect b="81710" l="42779" r="44094" t="6693"/>
          <a:stretch/>
        </p:blipFill>
        <p:spPr>
          <a:xfrm flipH="1" rot="10800000">
            <a:off x="874113" y="2420201"/>
            <a:ext cx="574401" cy="507474"/>
          </a:xfrm>
          <a:prstGeom prst="rect">
            <a:avLst/>
          </a:prstGeom>
          <a:noFill/>
          <a:ln>
            <a:noFill/>
          </a:ln>
        </p:spPr>
      </p:pic>
      <p:pic>
        <p:nvPicPr>
          <p:cNvPr id="1328" name="Google Shape;1328;p117"/>
          <p:cNvPicPr preferRelativeResize="0"/>
          <p:nvPr/>
        </p:nvPicPr>
        <p:blipFill rotWithShape="1">
          <a:blip r:embed="rId5">
            <a:alphaModFix/>
          </a:blip>
          <a:srcRect b="81493" l="50634" r="43731" t="9752"/>
          <a:stretch/>
        </p:blipFill>
        <p:spPr>
          <a:xfrm flipH="1" rot="10800000">
            <a:off x="2882863" y="2597500"/>
            <a:ext cx="254775" cy="395850"/>
          </a:xfrm>
          <a:prstGeom prst="rect">
            <a:avLst/>
          </a:prstGeom>
          <a:noFill/>
          <a:ln>
            <a:noFill/>
          </a:ln>
        </p:spPr>
      </p:pic>
      <p:pic>
        <p:nvPicPr>
          <p:cNvPr id="1329" name="Google Shape;1329;p117"/>
          <p:cNvPicPr preferRelativeResize="0"/>
          <p:nvPr/>
        </p:nvPicPr>
        <p:blipFill rotWithShape="1">
          <a:blip r:embed="rId5">
            <a:alphaModFix/>
          </a:blip>
          <a:srcRect b="81710" l="46960" r="44094" t="6693"/>
          <a:stretch/>
        </p:blipFill>
        <p:spPr>
          <a:xfrm flipH="1" rot="10800000">
            <a:off x="3704621" y="3936601"/>
            <a:ext cx="391449" cy="507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2"/>
          <p:cNvSpPr txBox="1"/>
          <p:nvPr>
            <p:ph idx="1" type="subTitle"/>
          </p:nvPr>
        </p:nvSpPr>
        <p:spPr>
          <a:xfrm flipH="1">
            <a:off x="5253025" y="2284350"/>
            <a:ext cx="3162900" cy="1857300"/>
          </a:xfrm>
          <a:prstGeom prst="rect">
            <a:avLst/>
          </a:prstGeom>
        </p:spPr>
        <p:txBody>
          <a:bodyPr anchorCtr="0" anchor="b" bIns="91425" lIns="91425" spcFirstLastPara="1" rIns="91425" wrap="square" tIns="91425">
            <a:noAutofit/>
          </a:bodyPr>
          <a:lstStyle/>
          <a:p>
            <a:pPr indent="279400" lvl="0" marL="0" rtl="0" algn="just">
              <a:lnSpc>
                <a:spcPct val="115000"/>
              </a:lnSpc>
              <a:spcBef>
                <a:spcPts val="1200"/>
              </a:spcBef>
              <a:spcAft>
                <a:spcPts val="1200"/>
              </a:spcAft>
              <a:buNone/>
            </a:pPr>
            <a:r>
              <a:rPr lang="en"/>
              <a:t>Proiectul de față reprezintă o aplicație de editare grafică care permite desenarea formelor 2D și a obiectelor 3D, dar și editarea imaginilor prin aplicarea unor funcții de procesare de imagini.</a:t>
            </a:r>
            <a:r>
              <a:rPr lang="en"/>
              <a:t> </a:t>
            </a:r>
            <a:endParaRPr/>
          </a:p>
        </p:txBody>
      </p:sp>
      <p:sp>
        <p:nvSpPr>
          <p:cNvPr id="808" name="Google Shape;808;p82"/>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PREZENTARE</a:t>
            </a:r>
            <a:r>
              <a:rPr lang="en">
                <a:solidFill>
                  <a:schemeClr val="lt1"/>
                </a:solidFill>
              </a:rPr>
              <a:t> </a:t>
            </a:r>
            <a:r>
              <a:rPr lang="en"/>
              <a:t>GENERALĂ</a:t>
            </a:r>
            <a:endParaRPr>
              <a:solidFill>
                <a:schemeClr val="dk2"/>
              </a:solidFill>
            </a:endParaRPr>
          </a:p>
        </p:txBody>
      </p:sp>
      <p:sp>
        <p:nvSpPr>
          <p:cNvPr id="809" name="Google Shape;809;p82"/>
          <p:cNvSpPr/>
          <p:nvPr/>
        </p:nvSpPr>
        <p:spPr>
          <a:xfrm>
            <a:off x="2246900"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C050"/>
              </a:solidFill>
            </a:endParaRPr>
          </a:p>
        </p:txBody>
      </p:sp>
      <p:sp>
        <p:nvSpPr>
          <p:cNvPr id="810" name="Google Shape;810;p82"/>
          <p:cNvSpPr/>
          <p:nvPr/>
        </p:nvSpPr>
        <p:spPr>
          <a:xfrm>
            <a:off x="2573350"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2"/>
          <p:cNvSpPr/>
          <p:nvPr/>
        </p:nvSpPr>
        <p:spPr>
          <a:xfrm>
            <a:off x="2899800"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82"/>
          <p:cNvPicPr preferRelativeResize="0"/>
          <p:nvPr/>
        </p:nvPicPr>
        <p:blipFill rotWithShape="1">
          <a:blip r:embed="rId3">
            <a:alphaModFix/>
          </a:blip>
          <a:srcRect b="12184" l="4636" r="4636" t="12184"/>
          <a:stretch/>
        </p:blipFill>
        <p:spPr>
          <a:xfrm>
            <a:off x="739625" y="1398200"/>
            <a:ext cx="4000650" cy="3334875"/>
          </a:xfrm>
          <a:prstGeom prst="rect">
            <a:avLst/>
          </a:prstGeom>
          <a:noFill/>
          <a:ln>
            <a:noFill/>
          </a:ln>
        </p:spPr>
      </p:pic>
      <p:pic>
        <p:nvPicPr>
          <p:cNvPr id="813" name="Google Shape;813;p82"/>
          <p:cNvPicPr preferRelativeResize="0"/>
          <p:nvPr/>
        </p:nvPicPr>
        <p:blipFill rotWithShape="1">
          <a:blip r:embed="rId4">
            <a:alphaModFix/>
          </a:blip>
          <a:srcRect b="81710" l="42779" r="44094" t="6693"/>
          <a:stretch/>
        </p:blipFill>
        <p:spPr>
          <a:xfrm flipH="1" rot="10800000">
            <a:off x="844163" y="1143001"/>
            <a:ext cx="574401" cy="507474"/>
          </a:xfrm>
          <a:prstGeom prst="rect">
            <a:avLst/>
          </a:prstGeom>
          <a:noFill/>
          <a:ln>
            <a:noFill/>
          </a:ln>
        </p:spPr>
      </p:pic>
      <p:pic>
        <p:nvPicPr>
          <p:cNvPr id="814" name="Google Shape;814;p82"/>
          <p:cNvPicPr preferRelativeResize="0"/>
          <p:nvPr/>
        </p:nvPicPr>
        <p:blipFill rotWithShape="1">
          <a:blip r:embed="rId4">
            <a:alphaModFix/>
          </a:blip>
          <a:srcRect b="81493" l="50634" r="43731" t="9752"/>
          <a:stretch/>
        </p:blipFill>
        <p:spPr>
          <a:xfrm flipH="1" rot="10800000">
            <a:off x="600725" y="3075475"/>
            <a:ext cx="254775" cy="395850"/>
          </a:xfrm>
          <a:prstGeom prst="rect">
            <a:avLst/>
          </a:prstGeom>
          <a:noFill/>
          <a:ln>
            <a:noFill/>
          </a:ln>
        </p:spPr>
      </p:pic>
      <p:pic>
        <p:nvPicPr>
          <p:cNvPr id="815" name="Google Shape;815;p82"/>
          <p:cNvPicPr preferRelativeResize="0"/>
          <p:nvPr/>
        </p:nvPicPr>
        <p:blipFill rotWithShape="1">
          <a:blip r:embed="rId4">
            <a:alphaModFix/>
          </a:blip>
          <a:srcRect b="81710" l="46576" r="44095" t="6693"/>
          <a:stretch/>
        </p:blipFill>
        <p:spPr>
          <a:xfrm flipH="1" rot="10800000">
            <a:off x="4554322" y="1549051"/>
            <a:ext cx="408225" cy="5074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3" name="Shape 1333"/>
        <p:cNvGrpSpPr/>
        <p:nvPr/>
      </p:nvGrpSpPr>
      <p:grpSpPr>
        <a:xfrm>
          <a:off x="0" y="0"/>
          <a:ext cx="0" cy="0"/>
          <a:chOff x="0" y="0"/>
          <a:chExt cx="0" cy="0"/>
        </a:xfrm>
      </p:grpSpPr>
      <p:sp>
        <p:nvSpPr>
          <p:cNvPr id="1334" name="Google Shape;1334;p118"/>
          <p:cNvSpPr txBox="1"/>
          <p:nvPr/>
        </p:nvSpPr>
        <p:spPr>
          <a:xfrm>
            <a:off x="728125" y="1045838"/>
            <a:ext cx="4491600" cy="3182700"/>
          </a:xfrm>
          <a:prstGeom prst="rect">
            <a:avLst/>
          </a:prstGeom>
          <a:noFill/>
          <a:ln>
            <a:noFill/>
          </a:ln>
        </p:spPr>
        <p:txBody>
          <a:bodyPr anchorCtr="0" anchor="ctr" bIns="0" lIns="91425" spcFirstLastPara="1" rIns="91425" wrap="square" tIns="182875">
            <a:noAutofit/>
          </a:bodyPr>
          <a:lstStyle/>
          <a:p>
            <a:pPr indent="457200" lvl="0" marL="0" rtl="0" algn="l">
              <a:lnSpc>
                <a:spcPct val="115000"/>
              </a:lnSpc>
              <a:spcBef>
                <a:spcPts val="1200"/>
              </a:spcBef>
              <a:spcAft>
                <a:spcPts val="0"/>
              </a:spcAft>
              <a:buNone/>
            </a:pPr>
            <a:r>
              <a:rPr lang="en" sz="1300">
                <a:solidFill>
                  <a:schemeClr val="lt1"/>
                </a:solidFill>
                <a:latin typeface="Anaheim"/>
                <a:ea typeface="Anaheim"/>
                <a:cs typeface="Anaheim"/>
                <a:sym typeface="Anaheim"/>
              </a:rPr>
              <a:t>În cele din urmă, dacă utilizatorul dorește să salveze opera creată, va selecta butonul “Save As…”, care îi va deschide o fereastră cu aplicația de gestionare a fișierelor folosită în mod frecvent, de unde poate schimba denumirea proiectului, formatul de salvare și poate alege fișierul în care să se salveze proiectul.</a:t>
            </a:r>
            <a:endParaRPr sz="1300">
              <a:solidFill>
                <a:schemeClr val="lt1"/>
              </a:solidFill>
              <a:latin typeface="Anaheim"/>
              <a:ea typeface="Anaheim"/>
              <a:cs typeface="Anaheim"/>
              <a:sym typeface="Anaheim"/>
            </a:endParaRPr>
          </a:p>
          <a:p>
            <a:pPr indent="457200" lvl="0" marL="0" rtl="0" algn="l">
              <a:lnSpc>
                <a:spcPct val="115000"/>
              </a:lnSpc>
              <a:spcBef>
                <a:spcPts val="1200"/>
              </a:spcBef>
              <a:spcAft>
                <a:spcPts val="0"/>
              </a:spcAft>
              <a:buNone/>
            </a:pPr>
            <a:r>
              <a:rPr lang="en" sz="1300">
                <a:solidFill>
                  <a:schemeClr val="lt1"/>
                </a:solidFill>
                <a:latin typeface="Anaheim"/>
                <a:ea typeface="Anaheim"/>
                <a:cs typeface="Anaheim"/>
                <a:sym typeface="Anaheim"/>
              </a:rPr>
              <a:t>Când utilizatorul va dori să înceteze activitatea în cadrul aplicației, poate pur și simplu să închidă aplicație. De menționat, însă, că dacă proiectul nu a fost salvat înainte de părăsirea aplicației, pe ecran va apărea o casetă de dialog, în care utilizatorul va trebui să aleagă dacă vrea să salveze priectul înainte sau nu.</a:t>
            </a:r>
            <a:endParaRPr sz="1300">
              <a:solidFill>
                <a:schemeClr val="lt1"/>
              </a:solidFill>
              <a:latin typeface="Anaheim"/>
              <a:ea typeface="Anaheim"/>
              <a:cs typeface="Anaheim"/>
              <a:sym typeface="Anaheim"/>
            </a:endParaRPr>
          </a:p>
          <a:p>
            <a:pPr indent="0" lvl="0" marL="0" rtl="0" algn="l">
              <a:lnSpc>
                <a:spcPct val="115000"/>
              </a:lnSpc>
              <a:spcBef>
                <a:spcPts val="1200"/>
              </a:spcBef>
              <a:spcAft>
                <a:spcPts val="1600"/>
              </a:spcAft>
              <a:buNone/>
            </a:pPr>
            <a:r>
              <a:t/>
            </a:r>
            <a:endParaRPr sz="1300">
              <a:solidFill>
                <a:schemeClr val="lt1"/>
              </a:solidFill>
              <a:latin typeface="Anaheim"/>
              <a:ea typeface="Anaheim"/>
              <a:cs typeface="Anaheim"/>
              <a:sym typeface="Anaheim"/>
            </a:endParaRPr>
          </a:p>
        </p:txBody>
      </p:sp>
      <p:pic>
        <p:nvPicPr>
          <p:cNvPr id="1335" name="Google Shape;1335;p118"/>
          <p:cNvPicPr preferRelativeResize="0"/>
          <p:nvPr/>
        </p:nvPicPr>
        <p:blipFill rotWithShape="1">
          <a:blip r:embed="rId3">
            <a:alphaModFix/>
          </a:blip>
          <a:srcRect b="81710" l="42779" r="44094" t="6693"/>
          <a:stretch/>
        </p:blipFill>
        <p:spPr>
          <a:xfrm flipH="1" rot="10800000">
            <a:off x="8128663" y="2446163"/>
            <a:ext cx="574401" cy="507474"/>
          </a:xfrm>
          <a:prstGeom prst="rect">
            <a:avLst/>
          </a:prstGeom>
          <a:noFill/>
          <a:ln>
            <a:noFill/>
          </a:ln>
        </p:spPr>
      </p:pic>
      <p:pic>
        <p:nvPicPr>
          <p:cNvPr id="1336" name="Google Shape;1336;p118"/>
          <p:cNvPicPr preferRelativeResize="0"/>
          <p:nvPr/>
        </p:nvPicPr>
        <p:blipFill rotWithShape="1">
          <a:blip r:embed="rId3">
            <a:alphaModFix/>
          </a:blip>
          <a:srcRect b="81493" l="50634" r="43731" t="9752"/>
          <a:stretch/>
        </p:blipFill>
        <p:spPr>
          <a:xfrm flipH="1" rot="10800000">
            <a:off x="5892125" y="2832313"/>
            <a:ext cx="254775" cy="395850"/>
          </a:xfrm>
          <a:prstGeom prst="rect">
            <a:avLst/>
          </a:prstGeom>
          <a:noFill/>
          <a:ln>
            <a:noFill/>
          </a:ln>
        </p:spPr>
      </p:pic>
      <p:pic>
        <p:nvPicPr>
          <p:cNvPr id="1337" name="Google Shape;1337;p118"/>
          <p:cNvPicPr preferRelativeResize="0"/>
          <p:nvPr/>
        </p:nvPicPr>
        <p:blipFill rotWithShape="1">
          <a:blip r:embed="rId3">
            <a:alphaModFix/>
          </a:blip>
          <a:srcRect b="81493" l="50634" r="43731" t="9752"/>
          <a:stretch/>
        </p:blipFill>
        <p:spPr>
          <a:xfrm flipH="1" rot="10800000">
            <a:off x="6648525" y="841788"/>
            <a:ext cx="254775" cy="395850"/>
          </a:xfrm>
          <a:prstGeom prst="rect">
            <a:avLst/>
          </a:prstGeom>
          <a:noFill/>
          <a:ln>
            <a:noFill/>
          </a:ln>
        </p:spPr>
      </p:pic>
      <p:pic>
        <p:nvPicPr>
          <p:cNvPr id="1338" name="Google Shape;1338;p118"/>
          <p:cNvPicPr preferRelativeResize="0"/>
          <p:nvPr/>
        </p:nvPicPr>
        <p:blipFill rotWithShape="1">
          <a:blip r:embed="rId4">
            <a:alphaModFix/>
          </a:blip>
          <a:srcRect b="15468" l="57983" r="0" t="24082"/>
          <a:stretch/>
        </p:blipFill>
        <p:spPr>
          <a:xfrm>
            <a:off x="6282275" y="766763"/>
            <a:ext cx="2509300" cy="3609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2" name="Shape 1342"/>
        <p:cNvGrpSpPr/>
        <p:nvPr/>
      </p:nvGrpSpPr>
      <p:grpSpPr>
        <a:xfrm>
          <a:off x="0" y="0"/>
          <a:ext cx="0" cy="0"/>
          <a:chOff x="0" y="0"/>
          <a:chExt cx="0" cy="0"/>
        </a:xfrm>
      </p:grpSpPr>
      <p:sp>
        <p:nvSpPr>
          <p:cNvPr id="1343" name="Google Shape;1343;p11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PORTABILITATE</a:t>
            </a:r>
            <a:endParaRPr>
              <a:solidFill>
                <a:schemeClr val="accent4"/>
              </a:solidFill>
            </a:endParaRPr>
          </a:p>
        </p:txBody>
      </p:sp>
      <p:sp>
        <p:nvSpPr>
          <p:cNvPr id="1344" name="Google Shape;1344;p119"/>
          <p:cNvSpPr txBox="1"/>
          <p:nvPr>
            <p:ph idx="4294967295" type="subTitle"/>
          </p:nvPr>
        </p:nvSpPr>
        <p:spPr>
          <a:xfrm>
            <a:off x="565875" y="1447975"/>
            <a:ext cx="4114500" cy="3150300"/>
          </a:xfrm>
          <a:prstGeom prst="rect">
            <a:avLst/>
          </a:prstGeom>
        </p:spPr>
        <p:txBody>
          <a:bodyPr anchorCtr="0" anchor="ctr" bIns="0" lIns="91425" spcFirstLastPara="1" rIns="91425" wrap="square" tIns="91425">
            <a:noAutofit/>
          </a:bodyPr>
          <a:lstStyle/>
          <a:p>
            <a:pPr indent="228600" lvl="0" marL="0" rtl="0" algn="l">
              <a:spcBef>
                <a:spcPts val="1200"/>
              </a:spcBef>
              <a:spcAft>
                <a:spcPts val="0"/>
              </a:spcAft>
              <a:buNone/>
            </a:pPr>
            <a:r>
              <a:rPr lang="en" sz="1300">
                <a:solidFill>
                  <a:schemeClr val="lt1"/>
                </a:solidFill>
              </a:rPr>
              <a:t>Qt furnizează un API consistent pentru dezvoltarea aplicațiilor, indiferent de platforma pe care rulează. Aceasta înseamnă că funcționalitățile specifice ale sistemului de operare sunt abstractizate printr-un set comun de interfețe, facilitând portabilitatea și OpenGL este proiectat pentru a fi independent de platformă, ceea ce rezultă că din nou codul scris pentru o platformă poate fi portat relativ ușor pe alte platforme fără a necesita modificări semnificative.</a:t>
            </a:r>
            <a:endParaRPr sz="1300">
              <a:solidFill>
                <a:schemeClr val="lt1"/>
              </a:solidFill>
            </a:endParaRPr>
          </a:p>
          <a:p>
            <a:pPr indent="228600" lvl="0" marL="0" rtl="0" algn="l">
              <a:spcBef>
                <a:spcPts val="1200"/>
              </a:spcBef>
              <a:spcAft>
                <a:spcPts val="0"/>
              </a:spcAft>
              <a:buNone/>
            </a:pPr>
            <a:r>
              <a:rPr lang="en" sz="1300">
                <a:solidFill>
                  <a:schemeClr val="lt1"/>
                </a:solidFill>
              </a:rPr>
              <a:t>Însă, pentru acest proiect, unica platforma va fi Windows cu posibilitatea ca pe viitor să realizăm versiuni puțin modificate pentru platforme diferite.</a:t>
            </a:r>
            <a:endParaRPr sz="1300">
              <a:solidFill>
                <a:schemeClr val="lt1"/>
              </a:solidFill>
            </a:endParaRPr>
          </a:p>
          <a:p>
            <a:pPr indent="0" lvl="0" marL="0" rtl="0" algn="r">
              <a:lnSpc>
                <a:spcPct val="100000"/>
              </a:lnSpc>
              <a:spcBef>
                <a:spcPts val="1200"/>
              </a:spcBef>
              <a:spcAft>
                <a:spcPts val="1600"/>
              </a:spcAft>
              <a:buNone/>
            </a:pPr>
            <a:r>
              <a:t/>
            </a:r>
            <a:endParaRPr sz="1400">
              <a:solidFill>
                <a:schemeClr val="lt1"/>
              </a:solidFill>
            </a:endParaRPr>
          </a:p>
        </p:txBody>
      </p:sp>
      <p:pic>
        <p:nvPicPr>
          <p:cNvPr id="1345" name="Google Shape;1345;p119"/>
          <p:cNvPicPr preferRelativeResize="0"/>
          <p:nvPr/>
        </p:nvPicPr>
        <p:blipFill rotWithShape="1">
          <a:blip r:embed="rId3">
            <a:alphaModFix/>
          </a:blip>
          <a:srcRect b="81710" l="42779" r="44094" t="6693"/>
          <a:stretch/>
        </p:blipFill>
        <p:spPr>
          <a:xfrm rot="10800000">
            <a:off x="5296683" y="4182451"/>
            <a:ext cx="574401" cy="507474"/>
          </a:xfrm>
          <a:prstGeom prst="rect">
            <a:avLst/>
          </a:prstGeom>
          <a:noFill/>
          <a:ln>
            <a:noFill/>
          </a:ln>
        </p:spPr>
      </p:pic>
      <p:pic>
        <p:nvPicPr>
          <p:cNvPr id="1346" name="Google Shape;1346;p119"/>
          <p:cNvPicPr preferRelativeResize="0"/>
          <p:nvPr/>
        </p:nvPicPr>
        <p:blipFill rotWithShape="1">
          <a:blip r:embed="rId3">
            <a:alphaModFix/>
          </a:blip>
          <a:srcRect b="81493" l="50634" r="43731" t="9752"/>
          <a:stretch/>
        </p:blipFill>
        <p:spPr>
          <a:xfrm rot="10800000">
            <a:off x="4571646" y="1130363"/>
            <a:ext cx="254775" cy="395850"/>
          </a:xfrm>
          <a:prstGeom prst="rect">
            <a:avLst/>
          </a:prstGeom>
          <a:noFill/>
          <a:ln>
            <a:noFill/>
          </a:ln>
        </p:spPr>
      </p:pic>
      <p:pic>
        <p:nvPicPr>
          <p:cNvPr id="1347" name="Google Shape;1347;p119"/>
          <p:cNvPicPr preferRelativeResize="0"/>
          <p:nvPr/>
        </p:nvPicPr>
        <p:blipFill rotWithShape="1">
          <a:blip r:embed="rId3">
            <a:alphaModFix/>
          </a:blip>
          <a:srcRect b="81710" l="47142" r="44094" t="6693"/>
          <a:stretch/>
        </p:blipFill>
        <p:spPr>
          <a:xfrm rot="10800000">
            <a:off x="8278813" y="1708338"/>
            <a:ext cx="383475" cy="507474"/>
          </a:xfrm>
          <a:prstGeom prst="rect">
            <a:avLst/>
          </a:prstGeom>
          <a:noFill/>
          <a:ln>
            <a:noFill/>
          </a:ln>
        </p:spPr>
      </p:pic>
      <p:grpSp>
        <p:nvGrpSpPr>
          <p:cNvPr id="1348" name="Google Shape;1348;p119"/>
          <p:cNvGrpSpPr/>
          <p:nvPr/>
        </p:nvGrpSpPr>
        <p:grpSpPr>
          <a:xfrm>
            <a:off x="4643870" y="1587810"/>
            <a:ext cx="3671534" cy="2346067"/>
            <a:chOff x="3134000" y="1972250"/>
            <a:chExt cx="3747993" cy="2394923"/>
          </a:xfrm>
        </p:grpSpPr>
        <p:sp>
          <p:nvSpPr>
            <p:cNvPr id="1349" name="Google Shape;1349;p119"/>
            <p:cNvSpPr/>
            <p:nvPr/>
          </p:nvSpPr>
          <p:spPr>
            <a:xfrm>
              <a:off x="3377364" y="1972250"/>
              <a:ext cx="3253499" cy="2174839"/>
            </a:xfrm>
            <a:custGeom>
              <a:rect b="b" l="l" r="r" t="t"/>
              <a:pathLst>
                <a:path extrusionOk="0" fill="none" h="54497" w="81526">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noFill/>
            <a:ln cap="flat" cmpd="sng" w="9525">
              <a:solidFill>
                <a:schemeClr val="accent3"/>
              </a:solidFill>
              <a:prstDash val="solid"/>
              <a:miter lim="487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9"/>
            <p:cNvSpPr/>
            <p:nvPr/>
          </p:nvSpPr>
          <p:spPr>
            <a:xfrm>
              <a:off x="3134000" y="4236676"/>
              <a:ext cx="3747993" cy="130498"/>
            </a:xfrm>
            <a:custGeom>
              <a:rect b="b" l="l" r="r" t="t"/>
              <a:pathLst>
                <a:path extrusionOk="0" fill="none" h="3270" w="93917">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noFill/>
            <a:ln cap="flat" cmpd="sng" w="9525">
              <a:solidFill>
                <a:schemeClr val="accent3"/>
              </a:solidFill>
              <a:prstDash val="solid"/>
              <a:miter lim="487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1" name="Google Shape;1351;p119"/>
          <p:cNvPicPr preferRelativeResize="0"/>
          <p:nvPr/>
        </p:nvPicPr>
        <p:blipFill rotWithShape="1">
          <a:blip r:embed="rId4">
            <a:alphaModFix/>
          </a:blip>
          <a:srcRect b="0" l="758" r="758" t="0"/>
          <a:stretch/>
        </p:blipFill>
        <p:spPr>
          <a:xfrm>
            <a:off x="4963700" y="1708348"/>
            <a:ext cx="3031800" cy="1742700"/>
          </a:xfrm>
          <a:prstGeom prst="roundRect">
            <a:avLst>
              <a:gd fmla="val 4387" name="adj"/>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5" name="Shape 1355"/>
        <p:cNvGrpSpPr/>
        <p:nvPr/>
      </p:nvGrpSpPr>
      <p:grpSpPr>
        <a:xfrm>
          <a:off x="0" y="0"/>
          <a:ext cx="0" cy="0"/>
          <a:chOff x="0" y="0"/>
          <a:chExt cx="0" cy="0"/>
        </a:xfrm>
      </p:grpSpPr>
      <p:sp>
        <p:nvSpPr>
          <p:cNvPr id="1356" name="Google Shape;1356;p120"/>
          <p:cNvSpPr txBox="1"/>
          <p:nvPr>
            <p:ph type="ctrTitle"/>
          </p:nvPr>
        </p:nvSpPr>
        <p:spPr>
          <a:xfrm flipH="1">
            <a:off x="720000" y="311400"/>
            <a:ext cx="4592400" cy="106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VĂ MULȚUMIM!</a:t>
            </a:r>
            <a:endParaRPr/>
          </a:p>
        </p:txBody>
      </p:sp>
      <p:sp>
        <p:nvSpPr>
          <p:cNvPr id="1357" name="Google Shape;1357;p120"/>
          <p:cNvSpPr/>
          <p:nvPr/>
        </p:nvSpPr>
        <p:spPr>
          <a:xfrm>
            <a:off x="4348181" y="4356522"/>
            <a:ext cx="433002" cy="2558"/>
          </a:xfrm>
          <a:custGeom>
            <a:rect b="b" l="l" r="r" t="t"/>
            <a:pathLst>
              <a:path extrusionOk="0" h="56" w="9478">
                <a:moveTo>
                  <a:pt x="0" y="0"/>
                </a:moveTo>
                <a:lnTo>
                  <a:pt x="0" y="55"/>
                </a:lnTo>
                <a:lnTo>
                  <a:pt x="9477" y="55"/>
                </a:lnTo>
                <a:lnTo>
                  <a:pt x="9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20"/>
          <p:cNvSpPr/>
          <p:nvPr/>
        </p:nvSpPr>
        <p:spPr>
          <a:xfrm>
            <a:off x="4870417" y="4356522"/>
            <a:ext cx="63502" cy="2558"/>
          </a:xfrm>
          <a:custGeom>
            <a:rect b="b" l="l" r="r" t="t"/>
            <a:pathLst>
              <a:path extrusionOk="0" h="56" w="1390">
                <a:moveTo>
                  <a:pt x="1" y="0"/>
                </a:moveTo>
                <a:lnTo>
                  <a:pt x="1" y="55"/>
                </a:lnTo>
                <a:lnTo>
                  <a:pt x="1389" y="55"/>
                </a:lnTo>
                <a:lnTo>
                  <a:pt x="1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20"/>
          <p:cNvSpPr/>
          <p:nvPr/>
        </p:nvSpPr>
        <p:spPr>
          <a:xfrm>
            <a:off x="4577296" y="1206564"/>
            <a:ext cx="55690" cy="51076"/>
          </a:xfrm>
          <a:custGeom>
            <a:rect b="b" l="l" r="r" t="t"/>
            <a:pathLst>
              <a:path extrusionOk="0" h="1118" w="1219">
                <a:moveTo>
                  <a:pt x="610" y="1"/>
                </a:moveTo>
                <a:cubicBezTo>
                  <a:pt x="578" y="1"/>
                  <a:pt x="546" y="17"/>
                  <a:pt x="530" y="50"/>
                </a:cubicBezTo>
                <a:lnTo>
                  <a:pt x="416" y="275"/>
                </a:lnTo>
                <a:cubicBezTo>
                  <a:pt x="406" y="301"/>
                  <a:pt x="380" y="319"/>
                  <a:pt x="351" y="323"/>
                </a:cubicBezTo>
                <a:lnTo>
                  <a:pt x="103" y="359"/>
                </a:lnTo>
                <a:cubicBezTo>
                  <a:pt x="30" y="371"/>
                  <a:pt x="1" y="462"/>
                  <a:pt x="52" y="513"/>
                </a:cubicBezTo>
                <a:lnTo>
                  <a:pt x="231" y="688"/>
                </a:lnTo>
                <a:cubicBezTo>
                  <a:pt x="253" y="709"/>
                  <a:pt x="263" y="738"/>
                  <a:pt x="260" y="768"/>
                </a:cubicBezTo>
                <a:lnTo>
                  <a:pt x="216" y="1012"/>
                </a:lnTo>
                <a:cubicBezTo>
                  <a:pt x="205" y="1069"/>
                  <a:pt x="252" y="1118"/>
                  <a:pt x="305" y="1118"/>
                </a:cubicBezTo>
                <a:cubicBezTo>
                  <a:pt x="319" y="1118"/>
                  <a:pt x="333" y="1114"/>
                  <a:pt x="347" y="1107"/>
                </a:cubicBezTo>
                <a:lnTo>
                  <a:pt x="566" y="990"/>
                </a:lnTo>
                <a:cubicBezTo>
                  <a:pt x="581" y="985"/>
                  <a:pt x="595" y="982"/>
                  <a:pt x="609" y="982"/>
                </a:cubicBezTo>
                <a:cubicBezTo>
                  <a:pt x="624" y="982"/>
                  <a:pt x="637" y="985"/>
                  <a:pt x="650" y="990"/>
                </a:cubicBezTo>
                <a:lnTo>
                  <a:pt x="872" y="1107"/>
                </a:lnTo>
                <a:cubicBezTo>
                  <a:pt x="886" y="1114"/>
                  <a:pt x="900" y="1118"/>
                  <a:pt x="914" y="1118"/>
                </a:cubicBezTo>
                <a:cubicBezTo>
                  <a:pt x="966" y="1118"/>
                  <a:pt x="1012" y="1069"/>
                  <a:pt x="1003" y="1012"/>
                </a:cubicBezTo>
                <a:lnTo>
                  <a:pt x="959" y="768"/>
                </a:lnTo>
                <a:cubicBezTo>
                  <a:pt x="956" y="738"/>
                  <a:pt x="963" y="709"/>
                  <a:pt x="985" y="688"/>
                </a:cubicBezTo>
                <a:lnTo>
                  <a:pt x="1164" y="513"/>
                </a:lnTo>
                <a:cubicBezTo>
                  <a:pt x="1218" y="462"/>
                  <a:pt x="1190" y="371"/>
                  <a:pt x="1116" y="359"/>
                </a:cubicBezTo>
                <a:lnTo>
                  <a:pt x="868" y="323"/>
                </a:lnTo>
                <a:cubicBezTo>
                  <a:pt x="840" y="319"/>
                  <a:pt x="814" y="301"/>
                  <a:pt x="799" y="275"/>
                </a:cubicBezTo>
                <a:lnTo>
                  <a:pt x="690" y="50"/>
                </a:lnTo>
                <a:cubicBezTo>
                  <a:pt x="673" y="17"/>
                  <a:pt x="641" y="1"/>
                  <a:pt x="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20"/>
          <p:cNvSpPr/>
          <p:nvPr/>
        </p:nvSpPr>
        <p:spPr>
          <a:xfrm>
            <a:off x="4646784" y="3096822"/>
            <a:ext cx="96441" cy="88446"/>
          </a:xfrm>
          <a:custGeom>
            <a:rect b="b" l="l" r="r" t="t"/>
            <a:pathLst>
              <a:path extrusionOk="0" h="1936" w="2111">
                <a:moveTo>
                  <a:pt x="1055" y="1"/>
                </a:moveTo>
                <a:cubicBezTo>
                  <a:pt x="1000" y="1"/>
                  <a:pt x="944" y="30"/>
                  <a:pt x="915" y="88"/>
                </a:cubicBezTo>
                <a:lnTo>
                  <a:pt x="722" y="475"/>
                </a:lnTo>
                <a:cubicBezTo>
                  <a:pt x="700" y="522"/>
                  <a:pt x="656" y="555"/>
                  <a:pt x="606" y="562"/>
                </a:cubicBezTo>
                <a:lnTo>
                  <a:pt x="179" y="624"/>
                </a:lnTo>
                <a:cubicBezTo>
                  <a:pt x="51" y="642"/>
                  <a:pt x="0" y="799"/>
                  <a:pt x="91" y="887"/>
                </a:cubicBezTo>
                <a:lnTo>
                  <a:pt x="401" y="1189"/>
                </a:lnTo>
                <a:cubicBezTo>
                  <a:pt x="438" y="1225"/>
                  <a:pt x="456" y="1277"/>
                  <a:pt x="448" y="1328"/>
                </a:cubicBezTo>
                <a:lnTo>
                  <a:pt x="372" y="1754"/>
                </a:lnTo>
                <a:cubicBezTo>
                  <a:pt x="355" y="1855"/>
                  <a:pt x="436" y="1936"/>
                  <a:pt x="526" y="1936"/>
                </a:cubicBezTo>
                <a:cubicBezTo>
                  <a:pt x="550" y="1936"/>
                  <a:pt x="574" y="1930"/>
                  <a:pt x="598" y="1918"/>
                </a:cubicBezTo>
                <a:lnTo>
                  <a:pt x="981" y="1718"/>
                </a:lnTo>
                <a:cubicBezTo>
                  <a:pt x="1004" y="1705"/>
                  <a:pt x="1030" y="1699"/>
                  <a:pt x="1055" y="1699"/>
                </a:cubicBezTo>
                <a:cubicBezTo>
                  <a:pt x="1080" y="1699"/>
                  <a:pt x="1104" y="1705"/>
                  <a:pt x="1126" y="1718"/>
                </a:cubicBezTo>
                <a:lnTo>
                  <a:pt x="1509" y="1918"/>
                </a:lnTo>
                <a:cubicBezTo>
                  <a:pt x="1533" y="1930"/>
                  <a:pt x="1558" y="1936"/>
                  <a:pt x="1582" y="1936"/>
                </a:cubicBezTo>
                <a:cubicBezTo>
                  <a:pt x="1673" y="1936"/>
                  <a:pt x="1752" y="1855"/>
                  <a:pt x="1735" y="1754"/>
                </a:cubicBezTo>
                <a:lnTo>
                  <a:pt x="1662" y="1328"/>
                </a:lnTo>
                <a:cubicBezTo>
                  <a:pt x="1655" y="1277"/>
                  <a:pt x="1669" y="1225"/>
                  <a:pt x="1706" y="1189"/>
                </a:cubicBezTo>
                <a:lnTo>
                  <a:pt x="2016" y="887"/>
                </a:lnTo>
                <a:cubicBezTo>
                  <a:pt x="2110" y="799"/>
                  <a:pt x="2060" y="642"/>
                  <a:pt x="1932" y="624"/>
                </a:cubicBezTo>
                <a:lnTo>
                  <a:pt x="1502" y="562"/>
                </a:lnTo>
                <a:cubicBezTo>
                  <a:pt x="1451" y="555"/>
                  <a:pt x="1407" y="522"/>
                  <a:pt x="1385" y="475"/>
                </a:cubicBezTo>
                <a:lnTo>
                  <a:pt x="1192" y="88"/>
                </a:lnTo>
                <a:cubicBezTo>
                  <a:pt x="1165" y="30"/>
                  <a:pt x="1110" y="1"/>
                  <a:pt x="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20"/>
          <p:cNvSpPr txBox="1"/>
          <p:nvPr>
            <p:ph idx="1" type="subTitle"/>
          </p:nvPr>
        </p:nvSpPr>
        <p:spPr>
          <a:xfrm flipH="1">
            <a:off x="720000" y="1606050"/>
            <a:ext cx="2947200" cy="19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Așteptăm întrebările voastre!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BONCEA Natalia Georgiana</a:t>
            </a:r>
            <a:endParaRPr/>
          </a:p>
          <a:p>
            <a:pPr indent="0" lvl="0" marL="0" rtl="0" algn="l">
              <a:spcBef>
                <a:spcPts val="0"/>
              </a:spcBef>
              <a:spcAft>
                <a:spcPts val="0"/>
              </a:spcAft>
              <a:buNone/>
            </a:pPr>
            <a:r>
              <a:rPr lang="en"/>
              <a:t>GRIGORAȘ Marius Andrei Cosmin</a:t>
            </a:r>
            <a:endParaRPr>
              <a:solidFill>
                <a:schemeClr val="lt1"/>
              </a:solidFill>
            </a:endParaRPr>
          </a:p>
        </p:txBody>
      </p:sp>
      <p:sp>
        <p:nvSpPr>
          <p:cNvPr id="1362" name="Google Shape;1362;p120"/>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20"/>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20"/>
          <p:cNvSpPr/>
          <p:nvPr/>
        </p:nvSpPr>
        <p:spPr>
          <a:xfrm>
            <a:off x="6901338"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5" name="Google Shape;1365;p120"/>
          <p:cNvPicPr preferRelativeResize="0"/>
          <p:nvPr/>
        </p:nvPicPr>
        <p:blipFill rotWithShape="1">
          <a:blip r:embed="rId3">
            <a:alphaModFix/>
          </a:blip>
          <a:srcRect b="10869" l="9202" r="6981" t="6156"/>
          <a:stretch/>
        </p:blipFill>
        <p:spPr>
          <a:xfrm>
            <a:off x="4743225" y="1257650"/>
            <a:ext cx="3683250" cy="3646474"/>
          </a:xfrm>
          <a:prstGeom prst="rect">
            <a:avLst/>
          </a:prstGeom>
          <a:noFill/>
          <a:ln>
            <a:noFill/>
          </a:ln>
        </p:spPr>
      </p:pic>
      <p:pic>
        <p:nvPicPr>
          <p:cNvPr id="1366" name="Google Shape;1366;p120"/>
          <p:cNvPicPr preferRelativeResize="0"/>
          <p:nvPr/>
        </p:nvPicPr>
        <p:blipFill rotWithShape="1">
          <a:blip r:embed="rId4">
            <a:alphaModFix/>
          </a:blip>
          <a:srcRect b="81710" l="42779" r="44094" t="6693"/>
          <a:stretch/>
        </p:blipFill>
        <p:spPr>
          <a:xfrm flipH="1" rot="10800000">
            <a:off x="4990675" y="1061488"/>
            <a:ext cx="574401" cy="507474"/>
          </a:xfrm>
          <a:prstGeom prst="rect">
            <a:avLst/>
          </a:prstGeom>
          <a:noFill/>
          <a:ln>
            <a:noFill/>
          </a:ln>
        </p:spPr>
      </p:pic>
      <p:pic>
        <p:nvPicPr>
          <p:cNvPr id="1367" name="Google Shape;1367;p120"/>
          <p:cNvPicPr preferRelativeResize="0"/>
          <p:nvPr/>
        </p:nvPicPr>
        <p:blipFill rotWithShape="1">
          <a:blip r:embed="rId4">
            <a:alphaModFix/>
          </a:blip>
          <a:srcRect b="81493" l="50634" r="43731" t="9752"/>
          <a:stretch/>
        </p:blipFill>
        <p:spPr>
          <a:xfrm flipH="1" rot="10800000">
            <a:off x="4567600" y="3321475"/>
            <a:ext cx="254775" cy="395850"/>
          </a:xfrm>
          <a:prstGeom prst="rect">
            <a:avLst/>
          </a:prstGeom>
          <a:noFill/>
          <a:ln>
            <a:noFill/>
          </a:ln>
        </p:spPr>
      </p:pic>
      <p:pic>
        <p:nvPicPr>
          <p:cNvPr id="1368" name="Google Shape;1368;p120"/>
          <p:cNvPicPr preferRelativeResize="0"/>
          <p:nvPr/>
        </p:nvPicPr>
        <p:blipFill rotWithShape="1">
          <a:blip r:embed="rId4">
            <a:alphaModFix/>
          </a:blip>
          <a:srcRect b="81710" l="47142" r="44094" t="6693"/>
          <a:stretch/>
        </p:blipFill>
        <p:spPr>
          <a:xfrm flipH="1" rot="10800000">
            <a:off x="7978046" y="1795201"/>
            <a:ext cx="383475" cy="507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83"/>
          <p:cNvSpPr txBox="1"/>
          <p:nvPr>
            <p:ph idx="1" type="subTitle"/>
          </p:nvPr>
        </p:nvSpPr>
        <p:spPr>
          <a:xfrm>
            <a:off x="494875" y="2662550"/>
            <a:ext cx="8247900" cy="2022600"/>
          </a:xfrm>
          <a:prstGeom prst="rect">
            <a:avLst/>
          </a:prstGeom>
        </p:spPr>
        <p:txBody>
          <a:bodyPr anchorCtr="0" anchor="t" bIns="91425" lIns="91425" spcFirstLastPara="1" rIns="91425" wrap="square" tIns="91425">
            <a:noAutofit/>
          </a:bodyPr>
          <a:lstStyle/>
          <a:p>
            <a:pPr indent="228600" lvl="0" marL="0" rtl="0" algn="just">
              <a:lnSpc>
                <a:spcPct val="115000"/>
              </a:lnSpc>
              <a:spcBef>
                <a:spcPts val="1200"/>
              </a:spcBef>
              <a:spcAft>
                <a:spcPts val="0"/>
              </a:spcAft>
              <a:buNone/>
            </a:pPr>
            <a:r>
              <a:rPr lang="en" sz="1500"/>
              <a:t>Aplicația propusă </a:t>
            </a:r>
            <a:r>
              <a:rPr lang="en" sz="1500"/>
              <a:t>se remarcă prin similitudini notabile cu alte produse software similare precum Paint 3D, Adobe Photoshop, Adobe Illustrator, Blender, oferind o interfață intuitivă și ușor de utilizat, astfel încât utilizatorii să se adapteze rapid la mediul de lucru. Cu un set extins de instrumente pentru desen 2D și modelare 3D, dar și pentru editare de imagini, această aplicație își propune să ofere o soluție cuprinzătoare pentru artiști, designeri și creatori de conținut care caută un instrument versatil și performant în domeniul editării grafice.</a:t>
            </a:r>
            <a:endParaRPr sz="1500"/>
          </a:p>
          <a:p>
            <a:pPr indent="0" lvl="0" marL="0" rtl="0" algn="ctr">
              <a:spcBef>
                <a:spcPts val="1200"/>
              </a:spcBef>
              <a:spcAft>
                <a:spcPts val="1600"/>
              </a:spcAft>
              <a:buNone/>
            </a:pPr>
            <a:r>
              <a:t/>
            </a:r>
            <a:endParaRPr sz="1500"/>
          </a:p>
        </p:txBody>
      </p:sp>
      <p:sp>
        <p:nvSpPr>
          <p:cNvPr id="821" name="Google Shape;821;p83"/>
          <p:cNvSpPr txBox="1"/>
          <p:nvPr>
            <p:ph type="ctrTitle"/>
          </p:nvPr>
        </p:nvSpPr>
        <p:spPr>
          <a:xfrm>
            <a:off x="1410600" y="1918327"/>
            <a:ext cx="6322800" cy="8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PREZENTARE </a:t>
            </a:r>
            <a:r>
              <a:rPr lang="en">
                <a:solidFill>
                  <a:schemeClr val="dk2"/>
                </a:solidFill>
              </a:rPr>
              <a:t>GENERALĂ</a:t>
            </a:r>
            <a:endParaRPr>
              <a:solidFill>
                <a:schemeClr val="dk2"/>
              </a:solidFill>
            </a:endParaRPr>
          </a:p>
        </p:txBody>
      </p:sp>
      <p:pic>
        <p:nvPicPr>
          <p:cNvPr id="822" name="Google Shape;822;p83"/>
          <p:cNvPicPr preferRelativeResize="0"/>
          <p:nvPr/>
        </p:nvPicPr>
        <p:blipFill rotWithShape="1">
          <a:blip r:embed="rId3">
            <a:alphaModFix/>
          </a:blip>
          <a:srcRect b="81710" l="42779" r="44094" t="6693"/>
          <a:stretch/>
        </p:blipFill>
        <p:spPr>
          <a:xfrm flipH="1" rot="10800000">
            <a:off x="2181911" y="289981"/>
            <a:ext cx="526888" cy="465495"/>
          </a:xfrm>
          <a:prstGeom prst="rect">
            <a:avLst/>
          </a:prstGeom>
          <a:noFill/>
          <a:ln>
            <a:noFill/>
          </a:ln>
        </p:spPr>
      </p:pic>
      <p:pic>
        <p:nvPicPr>
          <p:cNvPr id="823" name="Google Shape;823;p83"/>
          <p:cNvPicPr preferRelativeResize="0"/>
          <p:nvPr/>
        </p:nvPicPr>
        <p:blipFill rotWithShape="1">
          <a:blip r:embed="rId3">
            <a:alphaModFix/>
          </a:blip>
          <a:srcRect b="81493" l="50634" r="43731" t="9752"/>
          <a:stretch/>
        </p:blipFill>
        <p:spPr>
          <a:xfrm flipH="1" rot="10800000">
            <a:off x="2758756" y="1424721"/>
            <a:ext cx="233700" cy="363105"/>
          </a:xfrm>
          <a:prstGeom prst="rect">
            <a:avLst/>
          </a:prstGeom>
          <a:noFill/>
          <a:ln>
            <a:noFill/>
          </a:ln>
        </p:spPr>
      </p:pic>
      <p:pic>
        <p:nvPicPr>
          <p:cNvPr id="824" name="Google Shape;824;p83"/>
          <p:cNvPicPr preferRelativeResize="0"/>
          <p:nvPr/>
        </p:nvPicPr>
        <p:blipFill rotWithShape="1">
          <a:blip r:embed="rId3">
            <a:alphaModFix/>
          </a:blip>
          <a:srcRect b="81710" l="46576" r="44095" t="6693"/>
          <a:stretch/>
        </p:blipFill>
        <p:spPr>
          <a:xfrm flipH="1" rot="10800000">
            <a:off x="6587629" y="755477"/>
            <a:ext cx="374458" cy="465495"/>
          </a:xfrm>
          <a:prstGeom prst="rect">
            <a:avLst/>
          </a:prstGeom>
          <a:noFill/>
          <a:ln>
            <a:noFill/>
          </a:ln>
        </p:spPr>
      </p:pic>
      <p:pic>
        <p:nvPicPr>
          <p:cNvPr id="825" name="Google Shape;825;p83"/>
          <p:cNvPicPr preferRelativeResize="0"/>
          <p:nvPr/>
        </p:nvPicPr>
        <p:blipFill>
          <a:blip r:embed="rId4">
            <a:alphaModFix/>
          </a:blip>
          <a:stretch>
            <a:fillRect/>
          </a:stretch>
        </p:blipFill>
        <p:spPr>
          <a:xfrm>
            <a:off x="3472058" y="-214051"/>
            <a:ext cx="2404565" cy="2404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4"/>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FUNCȚIONALITĂȚI</a:t>
            </a:r>
            <a:r>
              <a:rPr lang="en"/>
              <a:t> </a:t>
            </a:r>
            <a:r>
              <a:rPr lang="en">
                <a:solidFill>
                  <a:schemeClr val="accent4"/>
                </a:solidFill>
              </a:rPr>
              <a:t>ALE APLICAȚIEI</a:t>
            </a:r>
            <a:endParaRPr>
              <a:solidFill>
                <a:schemeClr val="accent4"/>
              </a:solidFill>
            </a:endParaRPr>
          </a:p>
        </p:txBody>
      </p:sp>
      <p:sp>
        <p:nvSpPr>
          <p:cNvPr id="831" name="Google Shape;831;p84"/>
          <p:cNvSpPr txBox="1"/>
          <p:nvPr/>
        </p:nvSpPr>
        <p:spPr>
          <a:xfrm>
            <a:off x="710263" y="1995450"/>
            <a:ext cx="1884600" cy="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naheim"/>
                <a:ea typeface="Anaheim"/>
                <a:cs typeface="Anaheim"/>
                <a:sym typeface="Anaheim"/>
              </a:rPr>
              <a:t>Cu ajutorul unui set variat de brush-uri și forme predefinite</a:t>
            </a:r>
            <a:endParaRPr sz="1600">
              <a:latin typeface="Anaheim"/>
              <a:ea typeface="Anaheim"/>
              <a:cs typeface="Anaheim"/>
              <a:sym typeface="Anaheim"/>
            </a:endParaRPr>
          </a:p>
        </p:txBody>
      </p:sp>
      <p:sp>
        <p:nvSpPr>
          <p:cNvPr id="832" name="Google Shape;832;p84"/>
          <p:cNvSpPr txBox="1"/>
          <p:nvPr/>
        </p:nvSpPr>
        <p:spPr>
          <a:xfrm>
            <a:off x="710273" y="1723600"/>
            <a:ext cx="16539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DESENARE</a:t>
            </a:r>
            <a:endParaRPr sz="1800">
              <a:solidFill>
                <a:schemeClr val="dk2"/>
              </a:solidFill>
              <a:latin typeface="Anton"/>
              <a:ea typeface="Anton"/>
              <a:cs typeface="Anton"/>
              <a:sym typeface="Anton"/>
            </a:endParaRPr>
          </a:p>
        </p:txBody>
      </p:sp>
      <p:sp>
        <p:nvSpPr>
          <p:cNvPr id="833" name="Google Shape;833;p84"/>
          <p:cNvSpPr txBox="1"/>
          <p:nvPr/>
        </p:nvSpPr>
        <p:spPr>
          <a:xfrm>
            <a:off x="710273" y="3133900"/>
            <a:ext cx="16539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EDITARE</a:t>
            </a:r>
            <a:endParaRPr sz="1800">
              <a:solidFill>
                <a:schemeClr val="dk2"/>
              </a:solidFill>
              <a:latin typeface="Anton"/>
              <a:ea typeface="Anton"/>
              <a:cs typeface="Anton"/>
              <a:sym typeface="Anton"/>
            </a:endParaRPr>
          </a:p>
        </p:txBody>
      </p:sp>
      <p:sp>
        <p:nvSpPr>
          <p:cNvPr id="834" name="Google Shape;834;p84"/>
          <p:cNvSpPr txBox="1"/>
          <p:nvPr/>
        </p:nvSpPr>
        <p:spPr>
          <a:xfrm>
            <a:off x="710277" y="3405750"/>
            <a:ext cx="2155800" cy="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naheim"/>
                <a:ea typeface="Anaheim"/>
                <a:cs typeface="Anaheim"/>
                <a:sym typeface="Anaheim"/>
              </a:rPr>
              <a:t>A fotografiilor utilizând tehnici de procesare de imagini</a:t>
            </a:r>
            <a:endParaRPr sz="1600">
              <a:latin typeface="Anaheim"/>
              <a:ea typeface="Anaheim"/>
              <a:cs typeface="Anaheim"/>
              <a:sym typeface="Anaheim"/>
            </a:endParaRPr>
          </a:p>
        </p:txBody>
      </p:sp>
      <p:sp>
        <p:nvSpPr>
          <p:cNvPr id="835" name="Google Shape;835;p84"/>
          <p:cNvSpPr txBox="1"/>
          <p:nvPr/>
        </p:nvSpPr>
        <p:spPr>
          <a:xfrm>
            <a:off x="6778675" y="3133901"/>
            <a:ext cx="16551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Anton"/>
                <a:ea typeface="Anton"/>
                <a:cs typeface="Anton"/>
                <a:sym typeface="Anton"/>
              </a:rPr>
              <a:t>MODELARE</a:t>
            </a:r>
            <a:endParaRPr sz="1800">
              <a:solidFill>
                <a:schemeClr val="dk2"/>
              </a:solidFill>
              <a:latin typeface="Anton"/>
              <a:ea typeface="Anton"/>
              <a:cs typeface="Anton"/>
              <a:sym typeface="Anton"/>
            </a:endParaRPr>
          </a:p>
        </p:txBody>
      </p:sp>
      <p:sp>
        <p:nvSpPr>
          <p:cNvPr id="836" name="Google Shape;836;p84"/>
          <p:cNvSpPr txBox="1"/>
          <p:nvPr/>
        </p:nvSpPr>
        <p:spPr>
          <a:xfrm>
            <a:off x="6549175" y="3405749"/>
            <a:ext cx="1884600" cy="76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latin typeface="Anaheim"/>
                <a:ea typeface="Anaheim"/>
                <a:cs typeface="Anaheim"/>
                <a:sym typeface="Anaheim"/>
              </a:rPr>
              <a:t>3D pentru obținerea unor scene cât mai realiste</a:t>
            </a:r>
            <a:endParaRPr sz="1600">
              <a:latin typeface="Anaheim"/>
              <a:ea typeface="Anaheim"/>
              <a:cs typeface="Anaheim"/>
              <a:sym typeface="Anaheim"/>
            </a:endParaRPr>
          </a:p>
        </p:txBody>
      </p:sp>
      <p:sp>
        <p:nvSpPr>
          <p:cNvPr id="837" name="Google Shape;837;p84"/>
          <p:cNvSpPr txBox="1"/>
          <p:nvPr/>
        </p:nvSpPr>
        <p:spPr>
          <a:xfrm>
            <a:off x="6778675" y="1723600"/>
            <a:ext cx="16551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Anton"/>
                <a:ea typeface="Anton"/>
                <a:cs typeface="Anton"/>
                <a:sym typeface="Anton"/>
              </a:rPr>
              <a:t>REUTILIZARE</a:t>
            </a:r>
            <a:endParaRPr sz="1800">
              <a:solidFill>
                <a:schemeClr val="dk2"/>
              </a:solidFill>
              <a:latin typeface="Anton"/>
              <a:ea typeface="Anton"/>
              <a:cs typeface="Anton"/>
              <a:sym typeface="Anton"/>
            </a:endParaRPr>
          </a:p>
        </p:txBody>
      </p:sp>
      <p:sp>
        <p:nvSpPr>
          <p:cNvPr id="838" name="Google Shape;838;p84"/>
          <p:cNvSpPr txBox="1"/>
          <p:nvPr/>
        </p:nvSpPr>
        <p:spPr>
          <a:xfrm>
            <a:off x="6549175" y="1995450"/>
            <a:ext cx="1884600" cy="76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latin typeface="Anaheim"/>
                <a:ea typeface="Anaheim"/>
                <a:cs typeface="Anaheim"/>
                <a:sym typeface="Anaheim"/>
              </a:rPr>
              <a:t>A obiectelor create de utilizator</a:t>
            </a:r>
            <a:endParaRPr sz="1600">
              <a:latin typeface="Anaheim"/>
              <a:ea typeface="Anaheim"/>
              <a:cs typeface="Anaheim"/>
              <a:sym typeface="Anaheim"/>
            </a:endParaRPr>
          </a:p>
        </p:txBody>
      </p:sp>
      <p:cxnSp>
        <p:nvCxnSpPr>
          <p:cNvPr id="839" name="Google Shape;839;p84"/>
          <p:cNvCxnSpPr>
            <a:stCxn id="832" idx="3"/>
          </p:cNvCxnSpPr>
          <p:nvPr/>
        </p:nvCxnSpPr>
        <p:spPr>
          <a:xfrm>
            <a:off x="2364173" y="1900900"/>
            <a:ext cx="999600" cy="0"/>
          </a:xfrm>
          <a:prstGeom prst="straightConnector1">
            <a:avLst/>
          </a:prstGeom>
          <a:noFill/>
          <a:ln cap="flat" cmpd="sng" w="9525">
            <a:solidFill>
              <a:schemeClr val="accent3"/>
            </a:solidFill>
            <a:prstDash val="solid"/>
            <a:round/>
            <a:headEnd len="med" w="med" type="none"/>
            <a:tailEnd len="med" w="med" type="diamond"/>
          </a:ln>
        </p:spPr>
      </p:cxnSp>
      <p:cxnSp>
        <p:nvCxnSpPr>
          <p:cNvPr id="840" name="Google Shape;840;p84"/>
          <p:cNvCxnSpPr/>
          <p:nvPr/>
        </p:nvCxnSpPr>
        <p:spPr>
          <a:xfrm>
            <a:off x="2364173" y="3311200"/>
            <a:ext cx="1416900" cy="0"/>
          </a:xfrm>
          <a:prstGeom prst="straightConnector1">
            <a:avLst/>
          </a:prstGeom>
          <a:noFill/>
          <a:ln cap="flat" cmpd="sng" w="9525">
            <a:solidFill>
              <a:schemeClr val="accent3"/>
            </a:solidFill>
            <a:prstDash val="solid"/>
            <a:round/>
            <a:headEnd len="med" w="med" type="none"/>
            <a:tailEnd len="med" w="med" type="diamond"/>
          </a:ln>
        </p:spPr>
      </p:cxnSp>
      <p:cxnSp>
        <p:nvCxnSpPr>
          <p:cNvPr id="841" name="Google Shape;841;p84"/>
          <p:cNvCxnSpPr>
            <a:stCxn id="837" idx="1"/>
          </p:cNvCxnSpPr>
          <p:nvPr/>
        </p:nvCxnSpPr>
        <p:spPr>
          <a:xfrm rot="10800000">
            <a:off x="5827375" y="1900900"/>
            <a:ext cx="951300" cy="0"/>
          </a:xfrm>
          <a:prstGeom prst="straightConnector1">
            <a:avLst/>
          </a:prstGeom>
          <a:noFill/>
          <a:ln cap="flat" cmpd="sng" w="9525">
            <a:solidFill>
              <a:schemeClr val="accent3"/>
            </a:solidFill>
            <a:prstDash val="solid"/>
            <a:round/>
            <a:headEnd len="med" w="med" type="none"/>
            <a:tailEnd len="med" w="med" type="diamond"/>
          </a:ln>
        </p:spPr>
      </p:cxnSp>
      <p:cxnSp>
        <p:nvCxnSpPr>
          <p:cNvPr id="842" name="Google Shape;842;p84"/>
          <p:cNvCxnSpPr/>
          <p:nvPr/>
        </p:nvCxnSpPr>
        <p:spPr>
          <a:xfrm rot="10800000">
            <a:off x="6070975" y="3311201"/>
            <a:ext cx="707700" cy="0"/>
          </a:xfrm>
          <a:prstGeom prst="straightConnector1">
            <a:avLst/>
          </a:prstGeom>
          <a:noFill/>
          <a:ln cap="flat" cmpd="sng" w="9525">
            <a:solidFill>
              <a:schemeClr val="accent3"/>
            </a:solidFill>
            <a:prstDash val="solid"/>
            <a:round/>
            <a:headEnd len="med" w="med" type="none"/>
            <a:tailEnd len="med" w="med" type="diamond"/>
          </a:ln>
        </p:spPr>
      </p:cxnSp>
      <p:pic>
        <p:nvPicPr>
          <p:cNvPr id="843" name="Google Shape;843;p84"/>
          <p:cNvPicPr preferRelativeResize="0"/>
          <p:nvPr/>
        </p:nvPicPr>
        <p:blipFill rotWithShape="1">
          <a:blip r:embed="rId3">
            <a:alphaModFix/>
          </a:blip>
          <a:srcRect b="81710" l="42779" r="44094" t="6693"/>
          <a:stretch/>
        </p:blipFill>
        <p:spPr>
          <a:xfrm flipH="1" rot="10800000">
            <a:off x="4137788" y="1118776"/>
            <a:ext cx="574401" cy="507474"/>
          </a:xfrm>
          <a:prstGeom prst="rect">
            <a:avLst/>
          </a:prstGeom>
          <a:noFill/>
          <a:ln>
            <a:noFill/>
          </a:ln>
        </p:spPr>
      </p:pic>
      <p:pic>
        <p:nvPicPr>
          <p:cNvPr id="844" name="Google Shape;844;p84"/>
          <p:cNvPicPr preferRelativeResize="0"/>
          <p:nvPr/>
        </p:nvPicPr>
        <p:blipFill rotWithShape="1">
          <a:blip r:embed="rId3">
            <a:alphaModFix/>
          </a:blip>
          <a:srcRect b="81493" l="50634" r="43731" t="9752"/>
          <a:stretch/>
        </p:blipFill>
        <p:spPr>
          <a:xfrm flipH="1" rot="10800000">
            <a:off x="2945238" y="2230275"/>
            <a:ext cx="254775" cy="395850"/>
          </a:xfrm>
          <a:prstGeom prst="rect">
            <a:avLst/>
          </a:prstGeom>
          <a:noFill/>
          <a:ln>
            <a:noFill/>
          </a:ln>
        </p:spPr>
      </p:pic>
      <p:pic>
        <p:nvPicPr>
          <p:cNvPr id="845" name="Google Shape;845;p84"/>
          <p:cNvPicPr preferRelativeResize="0"/>
          <p:nvPr/>
        </p:nvPicPr>
        <p:blipFill rotWithShape="1">
          <a:blip r:embed="rId3">
            <a:alphaModFix/>
          </a:blip>
          <a:srcRect b="81710" l="46576" r="44095" t="6693"/>
          <a:stretch/>
        </p:blipFill>
        <p:spPr>
          <a:xfrm flipH="1" rot="10800000">
            <a:off x="5728397" y="3984026"/>
            <a:ext cx="408225" cy="507474"/>
          </a:xfrm>
          <a:prstGeom prst="rect">
            <a:avLst/>
          </a:prstGeom>
          <a:noFill/>
          <a:ln>
            <a:noFill/>
          </a:ln>
        </p:spPr>
      </p:pic>
      <p:pic>
        <p:nvPicPr>
          <p:cNvPr id="846" name="Google Shape;846;p84"/>
          <p:cNvPicPr preferRelativeResize="0"/>
          <p:nvPr/>
        </p:nvPicPr>
        <p:blipFill>
          <a:blip r:embed="rId4">
            <a:alphaModFix/>
          </a:blip>
          <a:stretch>
            <a:fillRect/>
          </a:stretch>
        </p:blipFill>
        <p:spPr>
          <a:xfrm>
            <a:off x="2445663" y="638175"/>
            <a:ext cx="4252675" cy="425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0" name="Shape 850"/>
        <p:cNvGrpSpPr/>
        <p:nvPr/>
      </p:nvGrpSpPr>
      <p:grpSpPr>
        <a:xfrm>
          <a:off x="0" y="0"/>
          <a:ext cx="0" cy="0"/>
          <a:chOff x="0" y="0"/>
          <a:chExt cx="0" cy="0"/>
        </a:xfrm>
      </p:grpSpPr>
      <p:pic>
        <p:nvPicPr>
          <p:cNvPr id="851" name="Google Shape;851;p85"/>
          <p:cNvPicPr preferRelativeResize="0"/>
          <p:nvPr/>
        </p:nvPicPr>
        <p:blipFill rotWithShape="1">
          <a:blip r:embed="rId3">
            <a:alphaModFix/>
          </a:blip>
          <a:srcRect b="16997" l="5657" r="5666" t="4926"/>
          <a:stretch/>
        </p:blipFill>
        <p:spPr>
          <a:xfrm>
            <a:off x="4653500" y="1172200"/>
            <a:ext cx="3985776" cy="3509349"/>
          </a:xfrm>
          <a:prstGeom prst="rect">
            <a:avLst/>
          </a:prstGeom>
          <a:noFill/>
          <a:ln>
            <a:noFill/>
          </a:ln>
        </p:spPr>
      </p:pic>
      <p:sp>
        <p:nvSpPr>
          <p:cNvPr id="852" name="Google Shape;852;p85"/>
          <p:cNvSpPr txBox="1"/>
          <p:nvPr>
            <p:ph type="title"/>
          </p:nvPr>
        </p:nvSpPr>
        <p:spPr>
          <a:xfrm>
            <a:off x="720000" y="2320775"/>
            <a:ext cx="4494600" cy="17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ACTORI </a:t>
            </a:r>
            <a:endParaRPr>
              <a:solidFill>
                <a:schemeClr val="lt1"/>
              </a:solidFill>
            </a:endParaRPr>
          </a:p>
          <a:p>
            <a:pPr indent="0" lvl="0" marL="0" rtl="0" algn="l">
              <a:spcBef>
                <a:spcPts val="0"/>
              </a:spcBef>
              <a:spcAft>
                <a:spcPts val="0"/>
              </a:spcAft>
              <a:buNone/>
            </a:pPr>
            <a:r>
              <a:rPr lang="en"/>
              <a:t>ȘI ACȚIUNI</a:t>
            </a:r>
            <a:endParaRPr>
              <a:solidFill>
                <a:schemeClr val="dk2"/>
              </a:solidFill>
            </a:endParaRPr>
          </a:p>
        </p:txBody>
      </p:sp>
      <p:sp>
        <p:nvSpPr>
          <p:cNvPr id="853" name="Google Shape;853;p85"/>
          <p:cNvSpPr txBox="1"/>
          <p:nvPr>
            <p:ph idx="2" type="title"/>
          </p:nvPr>
        </p:nvSpPr>
        <p:spPr>
          <a:xfrm>
            <a:off x="720000" y="524500"/>
            <a:ext cx="3468900" cy="110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854" name="Google Shape;854;p85"/>
          <p:cNvSpPr txBox="1"/>
          <p:nvPr>
            <p:ph idx="1" type="subTitle"/>
          </p:nvPr>
        </p:nvSpPr>
        <p:spPr>
          <a:xfrm>
            <a:off x="720000" y="4106625"/>
            <a:ext cx="3772800" cy="49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Prezentarea actorilor și a acțiunilor acestora. Diagrame use-case</a:t>
            </a:r>
            <a:endParaRPr/>
          </a:p>
        </p:txBody>
      </p:sp>
      <p:sp>
        <p:nvSpPr>
          <p:cNvPr id="855" name="Google Shape;855;p85"/>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5"/>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7" name="Google Shape;857;p85"/>
          <p:cNvPicPr preferRelativeResize="0"/>
          <p:nvPr/>
        </p:nvPicPr>
        <p:blipFill rotWithShape="1">
          <a:blip r:embed="rId4">
            <a:alphaModFix/>
          </a:blip>
          <a:srcRect b="81710" l="42779" r="44094" t="6693"/>
          <a:stretch/>
        </p:blipFill>
        <p:spPr>
          <a:xfrm flipH="1" rot="10800000">
            <a:off x="5048138" y="1172201"/>
            <a:ext cx="574401" cy="507474"/>
          </a:xfrm>
          <a:prstGeom prst="rect">
            <a:avLst/>
          </a:prstGeom>
          <a:noFill/>
          <a:ln>
            <a:noFill/>
          </a:ln>
        </p:spPr>
      </p:pic>
      <p:pic>
        <p:nvPicPr>
          <p:cNvPr id="858" name="Google Shape;858;p85"/>
          <p:cNvPicPr preferRelativeResize="0"/>
          <p:nvPr/>
        </p:nvPicPr>
        <p:blipFill rotWithShape="1">
          <a:blip r:embed="rId4">
            <a:alphaModFix/>
          </a:blip>
          <a:srcRect b="81493" l="50634" r="43731" t="9752"/>
          <a:stretch/>
        </p:blipFill>
        <p:spPr>
          <a:xfrm flipH="1" rot="10800000">
            <a:off x="4793363" y="3751275"/>
            <a:ext cx="254775" cy="395850"/>
          </a:xfrm>
          <a:prstGeom prst="rect">
            <a:avLst/>
          </a:prstGeom>
          <a:noFill/>
          <a:ln>
            <a:noFill/>
          </a:ln>
        </p:spPr>
      </p:pic>
      <p:pic>
        <p:nvPicPr>
          <p:cNvPr id="859" name="Google Shape;859;p85"/>
          <p:cNvPicPr preferRelativeResize="0"/>
          <p:nvPr/>
        </p:nvPicPr>
        <p:blipFill rotWithShape="1">
          <a:blip r:embed="rId4">
            <a:alphaModFix/>
          </a:blip>
          <a:srcRect b="81710" l="46778" r="44094" t="6693"/>
          <a:stretch/>
        </p:blipFill>
        <p:spPr>
          <a:xfrm flipH="1" rot="10800000">
            <a:off x="8113346" y="1546401"/>
            <a:ext cx="399426" cy="507474"/>
          </a:xfrm>
          <a:prstGeom prst="rect">
            <a:avLst/>
          </a:prstGeom>
          <a:noFill/>
          <a:ln>
            <a:noFill/>
          </a:ln>
        </p:spPr>
      </p:pic>
      <p:sp>
        <p:nvSpPr>
          <p:cNvPr id="860" name="Google Shape;860;p85">
            <a:hlinkClick action="ppaction://hlinksldjump" r:id="rId5"/>
          </p:cNvPr>
          <p:cNvSpPr/>
          <p:nvPr/>
        </p:nvSpPr>
        <p:spPr>
          <a:xfrm>
            <a:off x="6902681" y="617700"/>
            <a:ext cx="198000" cy="1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6"/>
          <p:cNvSpPr txBox="1"/>
          <p:nvPr>
            <p:ph idx="1" type="subTitle"/>
          </p:nvPr>
        </p:nvSpPr>
        <p:spPr>
          <a:xfrm>
            <a:off x="720025" y="1705775"/>
            <a:ext cx="2715000" cy="2588100"/>
          </a:xfrm>
          <a:prstGeom prst="rect">
            <a:avLst/>
          </a:prstGeom>
        </p:spPr>
        <p:txBody>
          <a:bodyPr anchorCtr="0" anchor="t" bIns="91425" lIns="91425" spcFirstLastPara="1" rIns="91425" wrap="square" tIns="91425">
            <a:noAutofit/>
          </a:bodyPr>
          <a:lstStyle/>
          <a:p>
            <a:pPr indent="444500" lvl="0" marL="0" rtl="0" algn="just">
              <a:lnSpc>
                <a:spcPct val="115000"/>
              </a:lnSpc>
              <a:spcBef>
                <a:spcPts val="1200"/>
              </a:spcBef>
              <a:spcAft>
                <a:spcPts val="0"/>
              </a:spcAft>
              <a:buNone/>
            </a:pPr>
            <a:r>
              <a:rPr lang="en" sz="1500"/>
              <a:t>O</a:t>
            </a:r>
            <a:r>
              <a:rPr lang="en" sz="1500"/>
              <a:t>rice persoană care utilizează aplicația, indiferent dacă o face în scop personal sau comercial și indiferent de gradul de experiență pe care îl are în utilizarea programelor de editare grafică. </a:t>
            </a:r>
            <a:endParaRPr sz="1500"/>
          </a:p>
          <a:p>
            <a:pPr indent="0" lvl="0" marL="0" rtl="0" algn="r">
              <a:spcBef>
                <a:spcPts val="1200"/>
              </a:spcBef>
              <a:spcAft>
                <a:spcPts val="1600"/>
              </a:spcAft>
              <a:buNone/>
            </a:pPr>
            <a:r>
              <a:t/>
            </a:r>
            <a:endParaRPr/>
          </a:p>
        </p:txBody>
      </p:sp>
      <p:sp>
        <p:nvSpPr>
          <p:cNvPr id="866" name="Google Shape;866;p8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PREZENTAREA ACTORILOR</a:t>
            </a:r>
            <a:r>
              <a:rPr lang="en">
                <a:solidFill>
                  <a:schemeClr val="lt1"/>
                </a:solidFill>
              </a:rPr>
              <a:t> </a:t>
            </a:r>
            <a:r>
              <a:rPr lang="en">
                <a:solidFill>
                  <a:schemeClr val="dk2"/>
                </a:solidFill>
              </a:rPr>
              <a:t>ȘI ACȚIUNILE ACESTORA</a:t>
            </a:r>
            <a:endParaRPr>
              <a:solidFill>
                <a:schemeClr val="dk2"/>
              </a:solidFill>
            </a:endParaRPr>
          </a:p>
        </p:txBody>
      </p:sp>
      <p:sp>
        <p:nvSpPr>
          <p:cNvPr id="867" name="Google Shape;867;p86"/>
          <p:cNvSpPr txBox="1"/>
          <p:nvPr>
            <p:ph idx="2" type="subTitle"/>
          </p:nvPr>
        </p:nvSpPr>
        <p:spPr>
          <a:xfrm>
            <a:off x="5700850" y="2662225"/>
            <a:ext cx="2715000" cy="1683900"/>
          </a:xfrm>
          <a:prstGeom prst="rect">
            <a:avLst/>
          </a:prstGeom>
        </p:spPr>
        <p:txBody>
          <a:bodyPr anchorCtr="0" anchor="t" bIns="91425" lIns="91425" spcFirstLastPara="1" rIns="91425" wrap="square" tIns="91425">
            <a:noAutofit/>
          </a:bodyPr>
          <a:lstStyle/>
          <a:p>
            <a:pPr indent="444500" lvl="0" marL="0" rtl="0" algn="just">
              <a:lnSpc>
                <a:spcPct val="115000"/>
              </a:lnSpc>
              <a:spcBef>
                <a:spcPts val="1200"/>
              </a:spcBef>
              <a:spcAft>
                <a:spcPts val="1200"/>
              </a:spcAft>
              <a:buNone/>
            </a:pPr>
            <a:r>
              <a:rPr lang="en" sz="1500"/>
              <a:t>Acest actor facilitează de toate funcționalitățile pe care le pune la dispoziție aplicație în vederea realizării unei opere de artă digitală.</a:t>
            </a:r>
            <a:endParaRPr sz="1500"/>
          </a:p>
        </p:txBody>
      </p:sp>
      <p:sp>
        <p:nvSpPr>
          <p:cNvPr id="868" name="Google Shape;868;p86"/>
          <p:cNvSpPr txBox="1"/>
          <p:nvPr>
            <p:ph idx="3" type="subTitle"/>
          </p:nvPr>
        </p:nvSpPr>
        <p:spPr>
          <a:xfrm>
            <a:off x="670225" y="1471000"/>
            <a:ext cx="2715000" cy="411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USER</a:t>
            </a:r>
            <a:endParaRPr/>
          </a:p>
        </p:txBody>
      </p:sp>
      <p:pic>
        <p:nvPicPr>
          <p:cNvPr id="869" name="Google Shape;869;p86"/>
          <p:cNvPicPr preferRelativeResize="0"/>
          <p:nvPr/>
        </p:nvPicPr>
        <p:blipFill rotWithShape="1">
          <a:blip r:embed="rId3">
            <a:alphaModFix/>
          </a:blip>
          <a:srcRect b="81710" l="42779" r="44094" t="6693"/>
          <a:stretch/>
        </p:blipFill>
        <p:spPr>
          <a:xfrm flipH="1" rot="10800000">
            <a:off x="2532113" y="3775926"/>
            <a:ext cx="574401" cy="507474"/>
          </a:xfrm>
          <a:prstGeom prst="rect">
            <a:avLst/>
          </a:prstGeom>
          <a:noFill/>
          <a:ln>
            <a:noFill/>
          </a:ln>
        </p:spPr>
      </p:pic>
      <p:pic>
        <p:nvPicPr>
          <p:cNvPr id="870" name="Google Shape;870;p86"/>
          <p:cNvPicPr preferRelativeResize="0"/>
          <p:nvPr/>
        </p:nvPicPr>
        <p:blipFill rotWithShape="1">
          <a:blip r:embed="rId3">
            <a:alphaModFix/>
          </a:blip>
          <a:srcRect b="81493" l="50634" r="43731" t="9752"/>
          <a:stretch/>
        </p:blipFill>
        <p:spPr>
          <a:xfrm flipH="1" rot="10800000">
            <a:off x="885963" y="747150"/>
            <a:ext cx="254775" cy="395850"/>
          </a:xfrm>
          <a:prstGeom prst="rect">
            <a:avLst/>
          </a:prstGeom>
          <a:noFill/>
          <a:ln>
            <a:noFill/>
          </a:ln>
        </p:spPr>
      </p:pic>
      <p:pic>
        <p:nvPicPr>
          <p:cNvPr id="871" name="Google Shape;871;p86"/>
          <p:cNvPicPr preferRelativeResize="0"/>
          <p:nvPr/>
        </p:nvPicPr>
        <p:blipFill rotWithShape="1">
          <a:blip r:embed="rId3">
            <a:alphaModFix/>
          </a:blip>
          <a:srcRect b="81710" l="46414" r="44094" t="6693"/>
          <a:stretch/>
        </p:blipFill>
        <p:spPr>
          <a:xfrm flipH="1" rot="10800000">
            <a:off x="5700847" y="1705776"/>
            <a:ext cx="415326" cy="507474"/>
          </a:xfrm>
          <a:prstGeom prst="rect">
            <a:avLst/>
          </a:prstGeom>
          <a:noFill/>
          <a:ln>
            <a:noFill/>
          </a:ln>
        </p:spPr>
      </p:pic>
      <p:pic>
        <p:nvPicPr>
          <p:cNvPr id="872" name="Google Shape;872;p86"/>
          <p:cNvPicPr preferRelativeResize="0"/>
          <p:nvPr/>
        </p:nvPicPr>
        <p:blipFill rotWithShape="1">
          <a:blip r:embed="rId3">
            <a:alphaModFix/>
          </a:blip>
          <a:srcRect b="81493" l="50634" r="43731" t="9752"/>
          <a:stretch/>
        </p:blipFill>
        <p:spPr>
          <a:xfrm flipH="1" rot="10800000">
            <a:off x="8072163" y="4145950"/>
            <a:ext cx="254775" cy="395850"/>
          </a:xfrm>
          <a:prstGeom prst="rect">
            <a:avLst/>
          </a:prstGeom>
          <a:noFill/>
          <a:ln>
            <a:noFill/>
          </a:ln>
        </p:spPr>
      </p:pic>
      <p:pic>
        <p:nvPicPr>
          <p:cNvPr id="873" name="Google Shape;873;p86"/>
          <p:cNvPicPr preferRelativeResize="0"/>
          <p:nvPr/>
        </p:nvPicPr>
        <p:blipFill>
          <a:blip r:embed="rId4">
            <a:alphaModFix/>
          </a:blip>
          <a:stretch>
            <a:fillRect/>
          </a:stretch>
        </p:blipFill>
        <p:spPr>
          <a:xfrm>
            <a:off x="2634924" y="1471001"/>
            <a:ext cx="3827550" cy="382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7"/>
          <p:cNvSpPr txBox="1"/>
          <p:nvPr>
            <p:ph type="ctrTitle"/>
          </p:nvPr>
        </p:nvSpPr>
        <p:spPr>
          <a:xfrm>
            <a:off x="909968" y="565200"/>
            <a:ext cx="3103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DIAGRAMA </a:t>
            </a:r>
            <a:r>
              <a:rPr lang="en" sz="2800">
                <a:solidFill>
                  <a:schemeClr val="accent3"/>
                </a:solidFill>
              </a:rPr>
              <a:t>USE-CASE</a:t>
            </a:r>
            <a:r>
              <a:rPr lang="en" sz="2800">
                <a:solidFill>
                  <a:schemeClr val="dk2"/>
                </a:solidFill>
              </a:rPr>
              <a:t> PENTRU USER</a:t>
            </a:r>
            <a:endParaRPr sz="2800">
              <a:solidFill>
                <a:schemeClr val="dk2"/>
              </a:solidFill>
            </a:endParaRPr>
          </a:p>
        </p:txBody>
      </p:sp>
      <p:pic>
        <p:nvPicPr>
          <p:cNvPr id="879" name="Google Shape;879;p87"/>
          <p:cNvPicPr preferRelativeResize="0"/>
          <p:nvPr/>
        </p:nvPicPr>
        <p:blipFill rotWithShape="1">
          <a:blip r:embed="rId3">
            <a:alphaModFix/>
          </a:blip>
          <a:srcRect b="81710" l="42779" r="44094" t="6693"/>
          <a:stretch/>
        </p:blipFill>
        <p:spPr>
          <a:xfrm flipH="1" rot="10800000">
            <a:off x="802313" y="4144076"/>
            <a:ext cx="574401" cy="507474"/>
          </a:xfrm>
          <a:prstGeom prst="rect">
            <a:avLst/>
          </a:prstGeom>
          <a:noFill/>
          <a:ln>
            <a:noFill/>
          </a:ln>
        </p:spPr>
      </p:pic>
      <p:pic>
        <p:nvPicPr>
          <p:cNvPr id="880" name="Google Shape;880;p87"/>
          <p:cNvPicPr preferRelativeResize="0"/>
          <p:nvPr/>
        </p:nvPicPr>
        <p:blipFill rotWithShape="1">
          <a:blip r:embed="rId3">
            <a:alphaModFix/>
          </a:blip>
          <a:srcRect b="81493" l="50634" r="43731" t="9752"/>
          <a:stretch/>
        </p:blipFill>
        <p:spPr>
          <a:xfrm flipH="1" rot="10800000">
            <a:off x="2782988" y="1309925"/>
            <a:ext cx="254775" cy="395850"/>
          </a:xfrm>
          <a:prstGeom prst="rect">
            <a:avLst/>
          </a:prstGeom>
          <a:noFill/>
          <a:ln>
            <a:noFill/>
          </a:ln>
        </p:spPr>
      </p:pic>
      <p:pic>
        <p:nvPicPr>
          <p:cNvPr id="881" name="Google Shape;881;p87"/>
          <p:cNvPicPr preferRelativeResize="0"/>
          <p:nvPr/>
        </p:nvPicPr>
        <p:blipFill rotWithShape="1">
          <a:blip r:embed="rId3">
            <a:alphaModFix/>
          </a:blip>
          <a:srcRect b="81710" l="46414" r="44094" t="6693"/>
          <a:stretch/>
        </p:blipFill>
        <p:spPr>
          <a:xfrm flipH="1" rot="10800000">
            <a:off x="4159172" y="3263726"/>
            <a:ext cx="415326" cy="507474"/>
          </a:xfrm>
          <a:prstGeom prst="rect">
            <a:avLst/>
          </a:prstGeom>
          <a:noFill/>
          <a:ln>
            <a:noFill/>
          </a:ln>
        </p:spPr>
      </p:pic>
      <p:pic>
        <p:nvPicPr>
          <p:cNvPr id="882" name="Google Shape;882;p87"/>
          <p:cNvPicPr preferRelativeResize="0"/>
          <p:nvPr/>
        </p:nvPicPr>
        <p:blipFill rotWithShape="1">
          <a:blip r:embed="rId3">
            <a:alphaModFix/>
          </a:blip>
          <a:srcRect b="81493" l="50634" r="43731" t="9752"/>
          <a:stretch/>
        </p:blipFill>
        <p:spPr>
          <a:xfrm flipH="1" rot="10800000">
            <a:off x="4574488" y="1995800"/>
            <a:ext cx="254775" cy="395850"/>
          </a:xfrm>
          <a:prstGeom prst="rect">
            <a:avLst/>
          </a:prstGeom>
          <a:noFill/>
          <a:ln>
            <a:noFill/>
          </a:ln>
        </p:spPr>
      </p:pic>
      <p:pic>
        <p:nvPicPr>
          <p:cNvPr id="883" name="Google Shape;883;p87"/>
          <p:cNvPicPr preferRelativeResize="0"/>
          <p:nvPr/>
        </p:nvPicPr>
        <p:blipFill>
          <a:blip r:embed="rId4">
            <a:alphaModFix/>
          </a:blip>
          <a:stretch>
            <a:fillRect/>
          </a:stretch>
        </p:blipFill>
        <p:spPr>
          <a:xfrm>
            <a:off x="5550173" y="269161"/>
            <a:ext cx="2022087" cy="4605184"/>
          </a:xfrm>
          <a:prstGeom prst="rect">
            <a:avLst/>
          </a:prstGeom>
          <a:noFill/>
          <a:ln>
            <a:noFill/>
          </a:ln>
        </p:spPr>
      </p:pic>
      <p:pic>
        <p:nvPicPr>
          <p:cNvPr id="884" name="Google Shape;884;p87"/>
          <p:cNvPicPr preferRelativeResize="0"/>
          <p:nvPr/>
        </p:nvPicPr>
        <p:blipFill rotWithShape="1">
          <a:blip r:embed="rId5">
            <a:alphaModFix/>
          </a:blip>
          <a:srcRect b="17302" l="10257" r="0" t="-1661"/>
          <a:stretch/>
        </p:blipFill>
        <p:spPr>
          <a:xfrm>
            <a:off x="909975" y="1309925"/>
            <a:ext cx="3672625" cy="345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phic Design Project Proposal X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raphic Design Project Proposal X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